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7" r:id="rId2"/>
    <p:sldId id="369" r:id="rId3"/>
    <p:sldId id="368" r:id="rId4"/>
    <p:sldId id="292" r:id="rId5"/>
    <p:sldId id="263" r:id="rId6"/>
    <p:sldId id="265" r:id="rId7"/>
    <p:sldId id="266" r:id="rId8"/>
    <p:sldId id="267" r:id="rId9"/>
    <p:sldId id="268" r:id="rId10"/>
    <p:sldId id="269" r:id="rId11"/>
    <p:sldId id="375" r:id="rId12"/>
    <p:sldId id="373" r:id="rId13"/>
    <p:sldId id="371" r:id="rId14"/>
    <p:sldId id="377" r:id="rId15"/>
    <p:sldId id="372" r:id="rId16"/>
    <p:sldId id="370" r:id="rId17"/>
    <p:sldId id="25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1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12"/>
    <p:restoredTop sz="94733"/>
  </p:normalViewPr>
  <p:slideViewPr>
    <p:cSldViewPr snapToGrid="0" snapToObjects="1">
      <p:cViewPr varScale="1">
        <p:scale>
          <a:sx n="104" d="100"/>
          <a:sy n="104" d="100"/>
        </p:scale>
        <p:origin x="20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989D77-2CDE-E241-AC4C-7789BA760ED5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B18A858-0695-C24C-BA1A-4E9FACA750E5}">
      <dgm:prSet phldrT="[Text]"/>
      <dgm:spPr/>
      <dgm:t>
        <a:bodyPr/>
        <a:lstStyle/>
        <a:p>
          <a:r>
            <a:rPr lang="de-DE" dirty="0"/>
            <a:t>Person</a:t>
          </a:r>
        </a:p>
      </dgm:t>
    </dgm:pt>
    <dgm:pt modelId="{A935ADA9-77FC-1B4C-AE1E-3EBB7A0BD6D8}" type="parTrans" cxnId="{DDCE0395-3197-3D45-A54F-AFA84A7A04D6}">
      <dgm:prSet/>
      <dgm:spPr/>
      <dgm:t>
        <a:bodyPr/>
        <a:lstStyle/>
        <a:p>
          <a:endParaRPr lang="de-DE"/>
        </a:p>
      </dgm:t>
    </dgm:pt>
    <dgm:pt modelId="{AC35FE8F-5975-C94F-A09B-79D150ED2AD4}" type="sibTrans" cxnId="{DDCE0395-3197-3D45-A54F-AFA84A7A04D6}">
      <dgm:prSet/>
      <dgm:spPr/>
      <dgm:t>
        <a:bodyPr/>
        <a:lstStyle/>
        <a:p>
          <a:endParaRPr lang="de-DE"/>
        </a:p>
      </dgm:t>
    </dgm:pt>
    <dgm:pt modelId="{026BC305-2EF8-8243-BB23-E68D20E758B9}">
      <dgm:prSet phldrT="[Text]"/>
      <dgm:spPr/>
      <dgm:t>
        <a:bodyPr/>
        <a:lstStyle/>
        <a:p>
          <a:r>
            <a:rPr lang="de-DE" dirty="0" err="1"/>
            <a:t>Beschäftigte:r</a:t>
          </a:r>
          <a:endParaRPr lang="de-DE" dirty="0"/>
        </a:p>
      </dgm:t>
    </dgm:pt>
    <dgm:pt modelId="{2797E2C5-4326-F848-AF12-C7E9BB19C864}" type="parTrans" cxnId="{8B00DD34-C3B6-FC49-B811-977E5FF892DA}">
      <dgm:prSet/>
      <dgm:spPr/>
      <dgm:t>
        <a:bodyPr/>
        <a:lstStyle/>
        <a:p>
          <a:endParaRPr lang="de-DE"/>
        </a:p>
      </dgm:t>
    </dgm:pt>
    <dgm:pt modelId="{5BBDD448-772D-C84F-B220-448A3272BBBC}" type="sibTrans" cxnId="{8B00DD34-C3B6-FC49-B811-977E5FF892DA}">
      <dgm:prSet/>
      <dgm:spPr/>
      <dgm:t>
        <a:bodyPr/>
        <a:lstStyle/>
        <a:p>
          <a:endParaRPr lang="de-DE"/>
        </a:p>
      </dgm:t>
    </dgm:pt>
    <dgm:pt modelId="{DE2143B9-7D1A-7143-BCBA-5A4AEC7C16CD}">
      <dgm:prSet phldrT="[Text]"/>
      <dgm:spPr/>
      <dgm:t>
        <a:bodyPr/>
        <a:lstStyle/>
        <a:p>
          <a:r>
            <a:rPr lang="de-DE" dirty="0" err="1"/>
            <a:t>Doktorand:in</a:t>
          </a:r>
          <a:endParaRPr lang="de-DE" dirty="0"/>
        </a:p>
      </dgm:t>
    </dgm:pt>
    <dgm:pt modelId="{58651A76-9749-2D49-9C28-6618FBC6B6BE}" type="parTrans" cxnId="{F094B4D2-8299-EF45-8A21-829CD466094A}">
      <dgm:prSet/>
      <dgm:spPr/>
      <dgm:t>
        <a:bodyPr/>
        <a:lstStyle/>
        <a:p>
          <a:endParaRPr lang="de-DE"/>
        </a:p>
      </dgm:t>
    </dgm:pt>
    <dgm:pt modelId="{F7C6A8BC-CD43-0049-933F-D9E2764F6200}" type="sibTrans" cxnId="{F094B4D2-8299-EF45-8A21-829CD466094A}">
      <dgm:prSet/>
      <dgm:spPr/>
      <dgm:t>
        <a:bodyPr/>
        <a:lstStyle/>
        <a:p>
          <a:endParaRPr lang="de-DE"/>
        </a:p>
      </dgm:t>
    </dgm:pt>
    <dgm:pt modelId="{03FAB49A-FCA8-584B-8FCD-CB4904D55D63}">
      <dgm:prSet phldrT="[Text]"/>
      <dgm:spPr/>
      <dgm:t>
        <a:bodyPr/>
        <a:lstStyle/>
        <a:p>
          <a:r>
            <a:rPr lang="de-DE" dirty="0" err="1"/>
            <a:t>Habilitand:in</a:t>
          </a:r>
          <a:endParaRPr lang="de-DE" dirty="0"/>
        </a:p>
      </dgm:t>
    </dgm:pt>
    <dgm:pt modelId="{11DDCC31-F9D4-C14F-87B9-C1EBA6A57E45}" type="parTrans" cxnId="{9118BE42-8FE0-E94E-9255-CBB76A836006}">
      <dgm:prSet/>
      <dgm:spPr/>
      <dgm:t>
        <a:bodyPr/>
        <a:lstStyle/>
        <a:p>
          <a:endParaRPr lang="de-DE"/>
        </a:p>
      </dgm:t>
    </dgm:pt>
    <dgm:pt modelId="{15AED0B6-E890-C24F-947E-926EBC3276D2}" type="sibTrans" cxnId="{9118BE42-8FE0-E94E-9255-CBB76A836006}">
      <dgm:prSet/>
      <dgm:spPr/>
      <dgm:t>
        <a:bodyPr/>
        <a:lstStyle/>
        <a:p>
          <a:endParaRPr lang="de-DE"/>
        </a:p>
      </dgm:t>
    </dgm:pt>
    <dgm:pt modelId="{8D096303-B948-DE4E-B3A3-AA519740917A}" type="pres">
      <dgm:prSet presAssocID="{14989D77-2CDE-E241-AC4C-7789BA760ED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7ADAC62-3DB8-C34D-AA98-9B30A649FB76}" type="pres">
      <dgm:prSet presAssocID="{FB18A858-0695-C24C-BA1A-4E9FACA750E5}" presName="hierRoot1" presStyleCnt="0">
        <dgm:presLayoutVars>
          <dgm:hierBranch val="init"/>
        </dgm:presLayoutVars>
      </dgm:prSet>
      <dgm:spPr/>
    </dgm:pt>
    <dgm:pt modelId="{F52F3DAF-B6D6-A34F-B8ED-C1705D5A74B5}" type="pres">
      <dgm:prSet presAssocID="{FB18A858-0695-C24C-BA1A-4E9FACA750E5}" presName="rootComposite1" presStyleCnt="0"/>
      <dgm:spPr/>
    </dgm:pt>
    <dgm:pt modelId="{76B801B8-F9CB-2F4E-B37F-F5494CFD9126}" type="pres">
      <dgm:prSet presAssocID="{FB18A858-0695-C24C-BA1A-4E9FACA750E5}" presName="rootText1" presStyleLbl="node0" presStyleIdx="0" presStyleCnt="1">
        <dgm:presLayoutVars>
          <dgm:chPref val="3"/>
        </dgm:presLayoutVars>
      </dgm:prSet>
      <dgm:spPr/>
    </dgm:pt>
    <dgm:pt modelId="{FD0C8AE7-8423-7C49-9309-F93F31B79FFB}" type="pres">
      <dgm:prSet presAssocID="{FB18A858-0695-C24C-BA1A-4E9FACA750E5}" presName="rootConnector1" presStyleLbl="node1" presStyleIdx="0" presStyleCnt="0"/>
      <dgm:spPr/>
    </dgm:pt>
    <dgm:pt modelId="{F9B220E5-C2B7-9D42-AD1B-20758F590CAC}" type="pres">
      <dgm:prSet presAssocID="{FB18A858-0695-C24C-BA1A-4E9FACA750E5}" presName="hierChild2" presStyleCnt="0"/>
      <dgm:spPr/>
    </dgm:pt>
    <dgm:pt modelId="{0D2E911A-5CB5-7845-AD0C-593774A8A70D}" type="pres">
      <dgm:prSet presAssocID="{2797E2C5-4326-F848-AF12-C7E9BB19C864}" presName="Name37" presStyleLbl="parChTrans1D2" presStyleIdx="0" presStyleCnt="3"/>
      <dgm:spPr/>
    </dgm:pt>
    <dgm:pt modelId="{A2F786FC-01A4-494A-8EE9-537F76805E1F}" type="pres">
      <dgm:prSet presAssocID="{026BC305-2EF8-8243-BB23-E68D20E758B9}" presName="hierRoot2" presStyleCnt="0">
        <dgm:presLayoutVars>
          <dgm:hierBranch val="init"/>
        </dgm:presLayoutVars>
      </dgm:prSet>
      <dgm:spPr/>
    </dgm:pt>
    <dgm:pt modelId="{61E92714-A2B2-7742-970C-D35CD0001316}" type="pres">
      <dgm:prSet presAssocID="{026BC305-2EF8-8243-BB23-E68D20E758B9}" presName="rootComposite" presStyleCnt="0"/>
      <dgm:spPr/>
    </dgm:pt>
    <dgm:pt modelId="{54627616-D060-D741-B599-0237C2F710BE}" type="pres">
      <dgm:prSet presAssocID="{026BC305-2EF8-8243-BB23-E68D20E758B9}" presName="rootText" presStyleLbl="node2" presStyleIdx="0" presStyleCnt="3">
        <dgm:presLayoutVars>
          <dgm:chPref val="3"/>
        </dgm:presLayoutVars>
      </dgm:prSet>
      <dgm:spPr/>
    </dgm:pt>
    <dgm:pt modelId="{2A38BB32-03C2-FE4A-8832-CF8D25C887CD}" type="pres">
      <dgm:prSet presAssocID="{026BC305-2EF8-8243-BB23-E68D20E758B9}" presName="rootConnector" presStyleLbl="node2" presStyleIdx="0" presStyleCnt="3"/>
      <dgm:spPr/>
    </dgm:pt>
    <dgm:pt modelId="{67E8FD0F-01E4-994C-88D0-51F1AD7A28A4}" type="pres">
      <dgm:prSet presAssocID="{026BC305-2EF8-8243-BB23-E68D20E758B9}" presName="hierChild4" presStyleCnt="0"/>
      <dgm:spPr/>
    </dgm:pt>
    <dgm:pt modelId="{4C59D877-A0CF-1846-AFAC-8EDA6D70E88E}" type="pres">
      <dgm:prSet presAssocID="{026BC305-2EF8-8243-BB23-E68D20E758B9}" presName="hierChild5" presStyleCnt="0"/>
      <dgm:spPr/>
    </dgm:pt>
    <dgm:pt modelId="{F7A8B08D-3297-C04C-81E0-50C9A10BD248}" type="pres">
      <dgm:prSet presAssocID="{58651A76-9749-2D49-9C28-6618FBC6B6BE}" presName="Name37" presStyleLbl="parChTrans1D2" presStyleIdx="1" presStyleCnt="3"/>
      <dgm:spPr/>
    </dgm:pt>
    <dgm:pt modelId="{C7E64778-D6B2-F645-93DE-ADC5A8ABD7B3}" type="pres">
      <dgm:prSet presAssocID="{DE2143B9-7D1A-7143-BCBA-5A4AEC7C16CD}" presName="hierRoot2" presStyleCnt="0">
        <dgm:presLayoutVars>
          <dgm:hierBranch val="init"/>
        </dgm:presLayoutVars>
      </dgm:prSet>
      <dgm:spPr/>
    </dgm:pt>
    <dgm:pt modelId="{0AB1191B-7251-4F42-926F-3325008076EA}" type="pres">
      <dgm:prSet presAssocID="{DE2143B9-7D1A-7143-BCBA-5A4AEC7C16CD}" presName="rootComposite" presStyleCnt="0"/>
      <dgm:spPr/>
    </dgm:pt>
    <dgm:pt modelId="{25AD2261-D726-3841-A29D-3971C78E7909}" type="pres">
      <dgm:prSet presAssocID="{DE2143B9-7D1A-7143-BCBA-5A4AEC7C16CD}" presName="rootText" presStyleLbl="node2" presStyleIdx="1" presStyleCnt="3">
        <dgm:presLayoutVars>
          <dgm:chPref val="3"/>
        </dgm:presLayoutVars>
      </dgm:prSet>
      <dgm:spPr/>
    </dgm:pt>
    <dgm:pt modelId="{EE943B6D-F394-8E4B-86C8-E4B8617BD414}" type="pres">
      <dgm:prSet presAssocID="{DE2143B9-7D1A-7143-BCBA-5A4AEC7C16CD}" presName="rootConnector" presStyleLbl="node2" presStyleIdx="1" presStyleCnt="3"/>
      <dgm:spPr/>
    </dgm:pt>
    <dgm:pt modelId="{11A6EC89-CC37-7C45-9A5A-7992E97B1C71}" type="pres">
      <dgm:prSet presAssocID="{DE2143B9-7D1A-7143-BCBA-5A4AEC7C16CD}" presName="hierChild4" presStyleCnt="0"/>
      <dgm:spPr/>
    </dgm:pt>
    <dgm:pt modelId="{09BC314D-4073-F742-9471-89F6C453B906}" type="pres">
      <dgm:prSet presAssocID="{DE2143B9-7D1A-7143-BCBA-5A4AEC7C16CD}" presName="hierChild5" presStyleCnt="0"/>
      <dgm:spPr/>
    </dgm:pt>
    <dgm:pt modelId="{75887BA2-F828-DE4C-864D-CC1DFEB83B4A}" type="pres">
      <dgm:prSet presAssocID="{11DDCC31-F9D4-C14F-87B9-C1EBA6A57E45}" presName="Name37" presStyleLbl="parChTrans1D2" presStyleIdx="2" presStyleCnt="3"/>
      <dgm:spPr/>
    </dgm:pt>
    <dgm:pt modelId="{B4C23FE1-3039-4049-B862-CAE522A4AB8A}" type="pres">
      <dgm:prSet presAssocID="{03FAB49A-FCA8-584B-8FCD-CB4904D55D63}" presName="hierRoot2" presStyleCnt="0">
        <dgm:presLayoutVars>
          <dgm:hierBranch val="init"/>
        </dgm:presLayoutVars>
      </dgm:prSet>
      <dgm:spPr/>
    </dgm:pt>
    <dgm:pt modelId="{5D399737-3D57-924F-8265-4FCBDD4DFAB5}" type="pres">
      <dgm:prSet presAssocID="{03FAB49A-FCA8-584B-8FCD-CB4904D55D63}" presName="rootComposite" presStyleCnt="0"/>
      <dgm:spPr/>
    </dgm:pt>
    <dgm:pt modelId="{040621C5-31AE-4848-9996-ED2E7FF12D5F}" type="pres">
      <dgm:prSet presAssocID="{03FAB49A-FCA8-584B-8FCD-CB4904D55D63}" presName="rootText" presStyleLbl="node2" presStyleIdx="2" presStyleCnt="3">
        <dgm:presLayoutVars>
          <dgm:chPref val="3"/>
        </dgm:presLayoutVars>
      </dgm:prSet>
      <dgm:spPr/>
    </dgm:pt>
    <dgm:pt modelId="{711392AE-893C-0F40-AE71-1E4AD0253C78}" type="pres">
      <dgm:prSet presAssocID="{03FAB49A-FCA8-584B-8FCD-CB4904D55D63}" presName="rootConnector" presStyleLbl="node2" presStyleIdx="2" presStyleCnt="3"/>
      <dgm:spPr/>
    </dgm:pt>
    <dgm:pt modelId="{14453854-E168-0D4A-BDBB-4E82B02B3543}" type="pres">
      <dgm:prSet presAssocID="{03FAB49A-FCA8-584B-8FCD-CB4904D55D63}" presName="hierChild4" presStyleCnt="0"/>
      <dgm:spPr/>
    </dgm:pt>
    <dgm:pt modelId="{1D5902CB-F078-204A-8A3A-617A2EAE8FA1}" type="pres">
      <dgm:prSet presAssocID="{03FAB49A-FCA8-584B-8FCD-CB4904D55D63}" presName="hierChild5" presStyleCnt="0"/>
      <dgm:spPr/>
    </dgm:pt>
    <dgm:pt modelId="{BA8814D6-E1F6-054B-BA52-1D0A54A3AE84}" type="pres">
      <dgm:prSet presAssocID="{FB18A858-0695-C24C-BA1A-4E9FACA750E5}" presName="hierChild3" presStyleCnt="0"/>
      <dgm:spPr/>
    </dgm:pt>
  </dgm:ptLst>
  <dgm:cxnLst>
    <dgm:cxn modelId="{7D5A5706-1A09-EA47-A494-E0B6BE7ADF57}" type="presOf" srcId="{DE2143B9-7D1A-7143-BCBA-5A4AEC7C16CD}" destId="{25AD2261-D726-3841-A29D-3971C78E7909}" srcOrd="0" destOrd="0" presId="urn:microsoft.com/office/officeart/2005/8/layout/orgChart1"/>
    <dgm:cxn modelId="{8D87B30B-03E9-AF4A-A5C1-F9042451CA81}" type="presOf" srcId="{FB18A858-0695-C24C-BA1A-4E9FACA750E5}" destId="{FD0C8AE7-8423-7C49-9309-F93F31B79FFB}" srcOrd="1" destOrd="0" presId="urn:microsoft.com/office/officeart/2005/8/layout/orgChart1"/>
    <dgm:cxn modelId="{9C8E0E19-241E-EF4A-95B3-50B1A21C7ECF}" type="presOf" srcId="{03FAB49A-FCA8-584B-8FCD-CB4904D55D63}" destId="{711392AE-893C-0F40-AE71-1E4AD0253C78}" srcOrd="1" destOrd="0" presId="urn:microsoft.com/office/officeart/2005/8/layout/orgChart1"/>
    <dgm:cxn modelId="{8B00DD34-C3B6-FC49-B811-977E5FF892DA}" srcId="{FB18A858-0695-C24C-BA1A-4E9FACA750E5}" destId="{026BC305-2EF8-8243-BB23-E68D20E758B9}" srcOrd="0" destOrd="0" parTransId="{2797E2C5-4326-F848-AF12-C7E9BB19C864}" sibTransId="{5BBDD448-772D-C84F-B220-448A3272BBBC}"/>
    <dgm:cxn modelId="{C38ADA40-897B-0D45-BB97-D43CDCDD7701}" type="presOf" srcId="{026BC305-2EF8-8243-BB23-E68D20E758B9}" destId="{54627616-D060-D741-B599-0237C2F710BE}" srcOrd="0" destOrd="0" presId="urn:microsoft.com/office/officeart/2005/8/layout/orgChart1"/>
    <dgm:cxn modelId="{9118BE42-8FE0-E94E-9255-CBB76A836006}" srcId="{FB18A858-0695-C24C-BA1A-4E9FACA750E5}" destId="{03FAB49A-FCA8-584B-8FCD-CB4904D55D63}" srcOrd="2" destOrd="0" parTransId="{11DDCC31-F9D4-C14F-87B9-C1EBA6A57E45}" sibTransId="{15AED0B6-E890-C24F-947E-926EBC3276D2}"/>
    <dgm:cxn modelId="{AD92BC50-D7C8-6F4F-A8B0-C4E2A8183D16}" type="presOf" srcId="{FB18A858-0695-C24C-BA1A-4E9FACA750E5}" destId="{76B801B8-F9CB-2F4E-B37F-F5494CFD9126}" srcOrd="0" destOrd="0" presId="urn:microsoft.com/office/officeart/2005/8/layout/orgChart1"/>
    <dgm:cxn modelId="{F790C165-BF13-1544-AF91-6D6291A5EDA2}" type="presOf" srcId="{03FAB49A-FCA8-584B-8FCD-CB4904D55D63}" destId="{040621C5-31AE-4848-9996-ED2E7FF12D5F}" srcOrd="0" destOrd="0" presId="urn:microsoft.com/office/officeart/2005/8/layout/orgChart1"/>
    <dgm:cxn modelId="{717D7073-F6B0-6047-A928-F43977001C32}" type="presOf" srcId="{026BC305-2EF8-8243-BB23-E68D20E758B9}" destId="{2A38BB32-03C2-FE4A-8832-CF8D25C887CD}" srcOrd="1" destOrd="0" presId="urn:microsoft.com/office/officeart/2005/8/layout/orgChart1"/>
    <dgm:cxn modelId="{3234DB73-22A0-2A41-9144-74660B86EE02}" type="presOf" srcId="{DE2143B9-7D1A-7143-BCBA-5A4AEC7C16CD}" destId="{EE943B6D-F394-8E4B-86C8-E4B8617BD414}" srcOrd="1" destOrd="0" presId="urn:microsoft.com/office/officeart/2005/8/layout/orgChart1"/>
    <dgm:cxn modelId="{B006C093-8F60-5E42-9CDE-21A21197B4FF}" type="presOf" srcId="{14989D77-2CDE-E241-AC4C-7789BA760ED5}" destId="{8D096303-B948-DE4E-B3A3-AA519740917A}" srcOrd="0" destOrd="0" presId="urn:microsoft.com/office/officeart/2005/8/layout/orgChart1"/>
    <dgm:cxn modelId="{DDCE0395-3197-3D45-A54F-AFA84A7A04D6}" srcId="{14989D77-2CDE-E241-AC4C-7789BA760ED5}" destId="{FB18A858-0695-C24C-BA1A-4E9FACA750E5}" srcOrd="0" destOrd="0" parTransId="{A935ADA9-77FC-1B4C-AE1E-3EBB7A0BD6D8}" sibTransId="{AC35FE8F-5975-C94F-A09B-79D150ED2AD4}"/>
    <dgm:cxn modelId="{AD6FC1A6-EDC6-2F4B-8C92-D20371127F09}" type="presOf" srcId="{2797E2C5-4326-F848-AF12-C7E9BB19C864}" destId="{0D2E911A-5CB5-7845-AD0C-593774A8A70D}" srcOrd="0" destOrd="0" presId="urn:microsoft.com/office/officeart/2005/8/layout/orgChart1"/>
    <dgm:cxn modelId="{67BA38BC-4B1C-3C40-938D-D47E2D7120DA}" type="presOf" srcId="{11DDCC31-F9D4-C14F-87B9-C1EBA6A57E45}" destId="{75887BA2-F828-DE4C-864D-CC1DFEB83B4A}" srcOrd="0" destOrd="0" presId="urn:microsoft.com/office/officeart/2005/8/layout/orgChart1"/>
    <dgm:cxn modelId="{F094B4D2-8299-EF45-8A21-829CD466094A}" srcId="{FB18A858-0695-C24C-BA1A-4E9FACA750E5}" destId="{DE2143B9-7D1A-7143-BCBA-5A4AEC7C16CD}" srcOrd="1" destOrd="0" parTransId="{58651A76-9749-2D49-9C28-6618FBC6B6BE}" sibTransId="{F7C6A8BC-CD43-0049-933F-D9E2764F6200}"/>
    <dgm:cxn modelId="{8E3DFCF0-C1A0-4C4C-882B-F569EF3A8753}" type="presOf" srcId="{58651A76-9749-2D49-9C28-6618FBC6B6BE}" destId="{F7A8B08D-3297-C04C-81E0-50C9A10BD248}" srcOrd="0" destOrd="0" presId="urn:microsoft.com/office/officeart/2005/8/layout/orgChart1"/>
    <dgm:cxn modelId="{D520DD2A-5E87-9C4C-B0A5-0D67B7281B03}" type="presParOf" srcId="{8D096303-B948-DE4E-B3A3-AA519740917A}" destId="{27ADAC62-3DB8-C34D-AA98-9B30A649FB76}" srcOrd="0" destOrd="0" presId="urn:microsoft.com/office/officeart/2005/8/layout/orgChart1"/>
    <dgm:cxn modelId="{1E53C169-DE42-8F48-967C-7B04FA59BE31}" type="presParOf" srcId="{27ADAC62-3DB8-C34D-AA98-9B30A649FB76}" destId="{F52F3DAF-B6D6-A34F-B8ED-C1705D5A74B5}" srcOrd="0" destOrd="0" presId="urn:microsoft.com/office/officeart/2005/8/layout/orgChart1"/>
    <dgm:cxn modelId="{7107B1B9-F111-FB42-93CB-F661ACD26D5F}" type="presParOf" srcId="{F52F3DAF-B6D6-A34F-B8ED-C1705D5A74B5}" destId="{76B801B8-F9CB-2F4E-B37F-F5494CFD9126}" srcOrd="0" destOrd="0" presId="urn:microsoft.com/office/officeart/2005/8/layout/orgChart1"/>
    <dgm:cxn modelId="{51497042-425A-8240-B72A-BF512D7D4FE7}" type="presParOf" srcId="{F52F3DAF-B6D6-A34F-B8ED-C1705D5A74B5}" destId="{FD0C8AE7-8423-7C49-9309-F93F31B79FFB}" srcOrd="1" destOrd="0" presId="urn:microsoft.com/office/officeart/2005/8/layout/orgChart1"/>
    <dgm:cxn modelId="{8FD72E01-B415-D046-859C-084F4DFECCD3}" type="presParOf" srcId="{27ADAC62-3DB8-C34D-AA98-9B30A649FB76}" destId="{F9B220E5-C2B7-9D42-AD1B-20758F590CAC}" srcOrd="1" destOrd="0" presId="urn:microsoft.com/office/officeart/2005/8/layout/orgChart1"/>
    <dgm:cxn modelId="{F0FE709D-A445-384E-9C51-3F9CE6916EDE}" type="presParOf" srcId="{F9B220E5-C2B7-9D42-AD1B-20758F590CAC}" destId="{0D2E911A-5CB5-7845-AD0C-593774A8A70D}" srcOrd="0" destOrd="0" presId="urn:microsoft.com/office/officeart/2005/8/layout/orgChart1"/>
    <dgm:cxn modelId="{EFFB173A-15D9-BE47-BC74-0DC20F426DC7}" type="presParOf" srcId="{F9B220E5-C2B7-9D42-AD1B-20758F590CAC}" destId="{A2F786FC-01A4-494A-8EE9-537F76805E1F}" srcOrd="1" destOrd="0" presId="urn:microsoft.com/office/officeart/2005/8/layout/orgChart1"/>
    <dgm:cxn modelId="{F7718A43-6257-5B49-ACF8-FAA9E8BD09B6}" type="presParOf" srcId="{A2F786FC-01A4-494A-8EE9-537F76805E1F}" destId="{61E92714-A2B2-7742-970C-D35CD0001316}" srcOrd="0" destOrd="0" presId="urn:microsoft.com/office/officeart/2005/8/layout/orgChart1"/>
    <dgm:cxn modelId="{F4C08A17-5C90-194B-9E42-9E52F347B21E}" type="presParOf" srcId="{61E92714-A2B2-7742-970C-D35CD0001316}" destId="{54627616-D060-D741-B599-0237C2F710BE}" srcOrd="0" destOrd="0" presId="urn:microsoft.com/office/officeart/2005/8/layout/orgChart1"/>
    <dgm:cxn modelId="{E9E8E2C9-FA89-4844-B078-0C82B1B6CEF6}" type="presParOf" srcId="{61E92714-A2B2-7742-970C-D35CD0001316}" destId="{2A38BB32-03C2-FE4A-8832-CF8D25C887CD}" srcOrd="1" destOrd="0" presId="urn:microsoft.com/office/officeart/2005/8/layout/orgChart1"/>
    <dgm:cxn modelId="{B30BC2D0-8B59-9642-860C-27719E20242C}" type="presParOf" srcId="{A2F786FC-01A4-494A-8EE9-537F76805E1F}" destId="{67E8FD0F-01E4-994C-88D0-51F1AD7A28A4}" srcOrd="1" destOrd="0" presId="urn:microsoft.com/office/officeart/2005/8/layout/orgChart1"/>
    <dgm:cxn modelId="{10AA951F-2D4E-C14F-A59E-E7E1443862E9}" type="presParOf" srcId="{A2F786FC-01A4-494A-8EE9-537F76805E1F}" destId="{4C59D877-A0CF-1846-AFAC-8EDA6D70E88E}" srcOrd="2" destOrd="0" presId="urn:microsoft.com/office/officeart/2005/8/layout/orgChart1"/>
    <dgm:cxn modelId="{6D2012C2-7EDB-5B4F-9CCC-90A29B7FA5F6}" type="presParOf" srcId="{F9B220E5-C2B7-9D42-AD1B-20758F590CAC}" destId="{F7A8B08D-3297-C04C-81E0-50C9A10BD248}" srcOrd="2" destOrd="0" presId="urn:microsoft.com/office/officeart/2005/8/layout/orgChart1"/>
    <dgm:cxn modelId="{66E382AB-7EF1-B046-B0B2-5FB707861DF4}" type="presParOf" srcId="{F9B220E5-C2B7-9D42-AD1B-20758F590CAC}" destId="{C7E64778-D6B2-F645-93DE-ADC5A8ABD7B3}" srcOrd="3" destOrd="0" presId="urn:microsoft.com/office/officeart/2005/8/layout/orgChart1"/>
    <dgm:cxn modelId="{5CD1FF11-3141-334B-B6EB-9F66140F239F}" type="presParOf" srcId="{C7E64778-D6B2-F645-93DE-ADC5A8ABD7B3}" destId="{0AB1191B-7251-4F42-926F-3325008076EA}" srcOrd="0" destOrd="0" presId="urn:microsoft.com/office/officeart/2005/8/layout/orgChart1"/>
    <dgm:cxn modelId="{97530592-E374-314E-B496-A1BEC991005A}" type="presParOf" srcId="{0AB1191B-7251-4F42-926F-3325008076EA}" destId="{25AD2261-D726-3841-A29D-3971C78E7909}" srcOrd="0" destOrd="0" presId="urn:microsoft.com/office/officeart/2005/8/layout/orgChart1"/>
    <dgm:cxn modelId="{165A5A0E-E7C1-FD4A-88FB-7ECA4C592846}" type="presParOf" srcId="{0AB1191B-7251-4F42-926F-3325008076EA}" destId="{EE943B6D-F394-8E4B-86C8-E4B8617BD414}" srcOrd="1" destOrd="0" presId="urn:microsoft.com/office/officeart/2005/8/layout/orgChart1"/>
    <dgm:cxn modelId="{9480EF9D-60C5-7044-8C2D-FF8582C7850E}" type="presParOf" srcId="{C7E64778-D6B2-F645-93DE-ADC5A8ABD7B3}" destId="{11A6EC89-CC37-7C45-9A5A-7992E97B1C71}" srcOrd="1" destOrd="0" presId="urn:microsoft.com/office/officeart/2005/8/layout/orgChart1"/>
    <dgm:cxn modelId="{877CF765-748D-7441-B11F-C9908A9298E5}" type="presParOf" srcId="{C7E64778-D6B2-F645-93DE-ADC5A8ABD7B3}" destId="{09BC314D-4073-F742-9471-89F6C453B906}" srcOrd="2" destOrd="0" presId="urn:microsoft.com/office/officeart/2005/8/layout/orgChart1"/>
    <dgm:cxn modelId="{443E8BC2-25D6-4E49-B1D7-838CE4965F9A}" type="presParOf" srcId="{F9B220E5-C2B7-9D42-AD1B-20758F590CAC}" destId="{75887BA2-F828-DE4C-864D-CC1DFEB83B4A}" srcOrd="4" destOrd="0" presId="urn:microsoft.com/office/officeart/2005/8/layout/orgChart1"/>
    <dgm:cxn modelId="{C8C4F744-449C-064C-99DA-360D6FB547CE}" type="presParOf" srcId="{F9B220E5-C2B7-9D42-AD1B-20758F590CAC}" destId="{B4C23FE1-3039-4049-B862-CAE522A4AB8A}" srcOrd="5" destOrd="0" presId="urn:microsoft.com/office/officeart/2005/8/layout/orgChart1"/>
    <dgm:cxn modelId="{AFEE9E0B-973F-134E-B44F-503710809BAA}" type="presParOf" srcId="{B4C23FE1-3039-4049-B862-CAE522A4AB8A}" destId="{5D399737-3D57-924F-8265-4FCBDD4DFAB5}" srcOrd="0" destOrd="0" presId="urn:microsoft.com/office/officeart/2005/8/layout/orgChart1"/>
    <dgm:cxn modelId="{EEA7D45E-ED14-1040-9041-688F8EB5B70C}" type="presParOf" srcId="{5D399737-3D57-924F-8265-4FCBDD4DFAB5}" destId="{040621C5-31AE-4848-9996-ED2E7FF12D5F}" srcOrd="0" destOrd="0" presId="urn:microsoft.com/office/officeart/2005/8/layout/orgChart1"/>
    <dgm:cxn modelId="{F31344DC-8881-6D45-9883-B8685ACBDFB8}" type="presParOf" srcId="{5D399737-3D57-924F-8265-4FCBDD4DFAB5}" destId="{711392AE-893C-0F40-AE71-1E4AD0253C78}" srcOrd="1" destOrd="0" presId="urn:microsoft.com/office/officeart/2005/8/layout/orgChart1"/>
    <dgm:cxn modelId="{6BE31F4A-A154-1F41-9A60-46FE30F2495A}" type="presParOf" srcId="{B4C23FE1-3039-4049-B862-CAE522A4AB8A}" destId="{14453854-E168-0D4A-BDBB-4E82B02B3543}" srcOrd="1" destOrd="0" presId="urn:microsoft.com/office/officeart/2005/8/layout/orgChart1"/>
    <dgm:cxn modelId="{192676AF-8B05-BB46-A821-F25F4154BB7E}" type="presParOf" srcId="{B4C23FE1-3039-4049-B862-CAE522A4AB8A}" destId="{1D5902CB-F078-204A-8A3A-617A2EAE8FA1}" srcOrd="2" destOrd="0" presId="urn:microsoft.com/office/officeart/2005/8/layout/orgChart1"/>
    <dgm:cxn modelId="{836CF7C0-E8FE-4542-A254-4ECEFB495253}" type="presParOf" srcId="{27ADAC62-3DB8-C34D-AA98-9B30A649FB76}" destId="{BA8814D6-E1F6-054B-BA52-1D0A54A3AE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B47BFE-04A3-DE43-AB72-8C86C81BF33B}" type="doc">
      <dgm:prSet loTypeId="urn:microsoft.com/office/officeart/2005/8/layout/radial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249E9D9-1B0F-C442-A058-6C3D9D9B0F23}">
      <dgm:prSet phldrT="[Text]" custT="1"/>
      <dgm:spPr/>
      <dgm:t>
        <a:bodyPr/>
        <a:lstStyle/>
        <a:p>
          <a:r>
            <a:rPr lang="de-DE" sz="1100" dirty="0"/>
            <a:t>Beschäftigungs-verhältnis</a:t>
          </a:r>
        </a:p>
      </dgm:t>
    </dgm:pt>
    <dgm:pt modelId="{3A9F4B7B-DF73-E54B-BF06-7B1C070D36EC}" type="parTrans" cxnId="{8C695CBA-2AF9-224B-A4D5-FABBD0216C28}">
      <dgm:prSet/>
      <dgm:spPr/>
      <dgm:t>
        <a:bodyPr/>
        <a:lstStyle/>
        <a:p>
          <a:endParaRPr lang="de-DE"/>
        </a:p>
      </dgm:t>
    </dgm:pt>
    <dgm:pt modelId="{5515F18E-CE33-564B-9118-D636E55E069C}" type="sibTrans" cxnId="{8C695CBA-2AF9-224B-A4D5-FABBD0216C28}">
      <dgm:prSet/>
      <dgm:spPr/>
      <dgm:t>
        <a:bodyPr/>
        <a:lstStyle/>
        <a:p>
          <a:endParaRPr lang="de-DE"/>
        </a:p>
      </dgm:t>
    </dgm:pt>
    <dgm:pt modelId="{9A9E695D-B024-4841-AB8F-C8225EF4AFE6}">
      <dgm:prSet phldrT="[Text]"/>
      <dgm:spPr/>
      <dgm:t>
        <a:bodyPr/>
        <a:lstStyle/>
        <a:p>
          <a:r>
            <a:rPr lang="de-DE" dirty="0"/>
            <a:t>alternativ auch als Beziehung zu einer Organisationseinheit</a:t>
          </a:r>
        </a:p>
      </dgm:t>
    </dgm:pt>
    <dgm:pt modelId="{E9D351F7-2281-3948-BA36-549895F180F6}" type="parTrans" cxnId="{1E1D2DC9-39CD-DA43-8255-4DED8A0E3F59}">
      <dgm:prSet/>
      <dgm:spPr/>
      <dgm:t>
        <a:bodyPr/>
        <a:lstStyle/>
        <a:p>
          <a:endParaRPr lang="de-DE"/>
        </a:p>
      </dgm:t>
    </dgm:pt>
    <dgm:pt modelId="{A7FABE58-9BA0-A84A-9D3E-F53EAFB319E0}" type="sibTrans" cxnId="{1E1D2DC9-39CD-DA43-8255-4DED8A0E3F59}">
      <dgm:prSet/>
      <dgm:spPr/>
      <dgm:t>
        <a:bodyPr/>
        <a:lstStyle/>
        <a:p>
          <a:endParaRPr lang="de-DE"/>
        </a:p>
      </dgm:t>
    </dgm:pt>
    <dgm:pt modelId="{268F79AB-AC26-BC41-8DB7-77F044F78C9B}">
      <dgm:prSet phldrT="[Text]"/>
      <dgm:spPr/>
      <dgm:t>
        <a:bodyPr/>
        <a:lstStyle/>
        <a:p>
          <a:r>
            <a:rPr lang="de-DE" dirty="0"/>
            <a:t>1:n-Beziehung</a:t>
          </a:r>
        </a:p>
      </dgm:t>
    </dgm:pt>
    <dgm:pt modelId="{754D8E2E-3C21-A54A-B252-D608AB11035B}" type="parTrans" cxnId="{DEF1C615-DBE2-7347-8820-8DBB7E6C6FD7}">
      <dgm:prSet/>
      <dgm:spPr/>
      <dgm:t>
        <a:bodyPr/>
        <a:lstStyle/>
        <a:p>
          <a:endParaRPr lang="de-DE"/>
        </a:p>
      </dgm:t>
    </dgm:pt>
    <dgm:pt modelId="{E57A4508-3246-BE40-9589-9D391E3BC0F9}" type="sibTrans" cxnId="{DEF1C615-DBE2-7347-8820-8DBB7E6C6FD7}">
      <dgm:prSet/>
      <dgm:spPr/>
      <dgm:t>
        <a:bodyPr/>
        <a:lstStyle/>
        <a:p>
          <a:endParaRPr lang="de-DE"/>
        </a:p>
      </dgm:t>
    </dgm:pt>
    <dgm:pt modelId="{28F88963-D9DF-DA43-AE1F-98EFB88F026F}">
      <dgm:prSet phldrT="[Text]"/>
      <dgm:spPr/>
      <dgm:t>
        <a:bodyPr/>
        <a:lstStyle/>
        <a:p>
          <a:r>
            <a:rPr lang="de-DE" dirty="0"/>
            <a:t>Qualifizierungs-verfahren</a:t>
          </a:r>
        </a:p>
      </dgm:t>
    </dgm:pt>
    <dgm:pt modelId="{0731695B-7072-1048-9C16-5B6D007ACC3B}" type="parTrans" cxnId="{4796CBFF-F940-1A4B-B55D-FEAB4346E474}">
      <dgm:prSet/>
      <dgm:spPr/>
      <dgm:t>
        <a:bodyPr/>
        <a:lstStyle/>
        <a:p>
          <a:endParaRPr lang="de-DE"/>
        </a:p>
      </dgm:t>
    </dgm:pt>
    <dgm:pt modelId="{F077C38C-19E9-3F4F-B0A5-F7A6D283C455}" type="sibTrans" cxnId="{4796CBFF-F940-1A4B-B55D-FEAB4346E474}">
      <dgm:prSet/>
      <dgm:spPr/>
      <dgm:t>
        <a:bodyPr/>
        <a:lstStyle/>
        <a:p>
          <a:endParaRPr lang="de-DE"/>
        </a:p>
      </dgm:t>
    </dgm:pt>
    <dgm:pt modelId="{067E83C6-844E-CC49-BC67-DB88AE01BA2C}">
      <dgm:prSet phldrT="[Text]"/>
      <dgm:spPr/>
      <dgm:t>
        <a:bodyPr/>
        <a:lstStyle/>
        <a:p>
          <a:r>
            <a:rPr lang="de-DE" dirty="0"/>
            <a:t>Typ-Unterscheidung: Promotion/Habilitation</a:t>
          </a:r>
        </a:p>
      </dgm:t>
    </dgm:pt>
    <dgm:pt modelId="{92CBBF66-6BB8-754A-A1D4-34B6F04F97A4}" type="parTrans" cxnId="{46A23D00-7EE1-2D4F-8C9B-721B8F6FDB0A}">
      <dgm:prSet/>
      <dgm:spPr/>
      <dgm:t>
        <a:bodyPr/>
        <a:lstStyle/>
        <a:p>
          <a:endParaRPr lang="de-DE"/>
        </a:p>
      </dgm:t>
    </dgm:pt>
    <dgm:pt modelId="{0D8D6604-87A5-0F42-A77F-886130988FA2}" type="sibTrans" cxnId="{46A23D00-7EE1-2D4F-8C9B-721B8F6FDB0A}">
      <dgm:prSet/>
      <dgm:spPr/>
      <dgm:t>
        <a:bodyPr/>
        <a:lstStyle/>
        <a:p>
          <a:endParaRPr lang="de-DE"/>
        </a:p>
      </dgm:t>
    </dgm:pt>
    <dgm:pt modelId="{1136E50F-E882-8746-B41C-52E1CADDB792}">
      <dgm:prSet phldrT="[Text]"/>
      <dgm:spPr/>
      <dgm:t>
        <a:bodyPr/>
        <a:lstStyle/>
        <a:p>
          <a:r>
            <a:rPr lang="de-DE" dirty="0"/>
            <a:t>1:n-Beziehung</a:t>
          </a:r>
        </a:p>
      </dgm:t>
    </dgm:pt>
    <dgm:pt modelId="{BBF79309-9C3B-934D-924A-0A54D6937E97}" type="parTrans" cxnId="{353EC447-418F-B04F-AC38-644CB5643004}">
      <dgm:prSet/>
      <dgm:spPr/>
      <dgm:t>
        <a:bodyPr/>
        <a:lstStyle/>
        <a:p>
          <a:endParaRPr lang="de-DE"/>
        </a:p>
      </dgm:t>
    </dgm:pt>
    <dgm:pt modelId="{C7A0F929-7895-C14D-B6FB-F55915206246}" type="sibTrans" cxnId="{353EC447-418F-B04F-AC38-644CB5643004}">
      <dgm:prSet/>
      <dgm:spPr/>
      <dgm:t>
        <a:bodyPr/>
        <a:lstStyle/>
        <a:p>
          <a:endParaRPr lang="de-DE"/>
        </a:p>
      </dgm:t>
    </dgm:pt>
    <dgm:pt modelId="{5567639D-A258-3B42-B90F-0C5979F7AC8C}" type="pres">
      <dgm:prSet presAssocID="{83B47BFE-04A3-DE43-AB72-8C86C81BF33B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21CC17C6-7236-894C-AC29-ACB5F2A1649B}" type="pres">
      <dgm:prSet presAssocID="{83B47BFE-04A3-DE43-AB72-8C86C81BF33B}" presName="cycle" presStyleCnt="0"/>
      <dgm:spPr/>
    </dgm:pt>
    <dgm:pt modelId="{20468E72-29CB-2044-BCE1-CFDC1AB4D40D}" type="pres">
      <dgm:prSet presAssocID="{83B47BFE-04A3-DE43-AB72-8C86C81BF33B}" presName="centerShape" presStyleCnt="0"/>
      <dgm:spPr/>
    </dgm:pt>
    <dgm:pt modelId="{E2CA6821-C20A-C145-874B-2B521FC3D606}" type="pres">
      <dgm:prSet presAssocID="{83B47BFE-04A3-DE43-AB72-8C86C81BF33B}" presName="connSite" presStyleLbl="node1" presStyleIdx="0" presStyleCnt="3"/>
      <dgm:spPr/>
    </dgm:pt>
    <dgm:pt modelId="{01D70B4D-49C4-D848-81D2-A56F7C594C8D}" type="pres">
      <dgm:prSet presAssocID="{83B47BFE-04A3-DE43-AB72-8C86C81BF33B}" presName="visible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DD60EF4C-F86F-E442-8ACE-E54EC2162DB0}" type="pres">
      <dgm:prSet presAssocID="{3A9F4B7B-DF73-E54B-BF06-7B1C070D36EC}" presName="Name25" presStyleLbl="parChTrans1D1" presStyleIdx="0" presStyleCnt="2"/>
      <dgm:spPr/>
    </dgm:pt>
    <dgm:pt modelId="{29081B3A-2DC2-7E4A-A8B3-79D26C56E491}" type="pres">
      <dgm:prSet presAssocID="{D249E9D9-1B0F-C442-A058-6C3D9D9B0F23}" presName="node" presStyleCnt="0"/>
      <dgm:spPr/>
    </dgm:pt>
    <dgm:pt modelId="{CBC609D4-9428-7242-BF6F-1DC4AD4608BA}" type="pres">
      <dgm:prSet presAssocID="{D249E9D9-1B0F-C442-A058-6C3D9D9B0F23}" presName="parentNode" presStyleLbl="node1" presStyleIdx="1" presStyleCnt="3">
        <dgm:presLayoutVars>
          <dgm:chMax val="1"/>
          <dgm:bulletEnabled val="1"/>
        </dgm:presLayoutVars>
      </dgm:prSet>
      <dgm:spPr/>
    </dgm:pt>
    <dgm:pt modelId="{D6280071-C01B-1B4F-A9D3-D92E3F7E449B}" type="pres">
      <dgm:prSet presAssocID="{D249E9D9-1B0F-C442-A058-6C3D9D9B0F23}" presName="childNode" presStyleLbl="revTx" presStyleIdx="0" presStyleCnt="2">
        <dgm:presLayoutVars>
          <dgm:bulletEnabled val="1"/>
        </dgm:presLayoutVars>
      </dgm:prSet>
      <dgm:spPr/>
    </dgm:pt>
    <dgm:pt modelId="{E3CCFCA5-5554-4744-86A3-0A59E3C35FA1}" type="pres">
      <dgm:prSet presAssocID="{0731695B-7072-1048-9C16-5B6D007ACC3B}" presName="Name25" presStyleLbl="parChTrans1D1" presStyleIdx="1" presStyleCnt="2"/>
      <dgm:spPr/>
    </dgm:pt>
    <dgm:pt modelId="{62BB8498-DD55-C24C-B967-C63B470BFAE4}" type="pres">
      <dgm:prSet presAssocID="{28F88963-D9DF-DA43-AE1F-98EFB88F026F}" presName="node" presStyleCnt="0"/>
      <dgm:spPr/>
    </dgm:pt>
    <dgm:pt modelId="{AB02DDE4-C61B-CA46-B353-DFE5CAA97019}" type="pres">
      <dgm:prSet presAssocID="{28F88963-D9DF-DA43-AE1F-98EFB88F026F}" presName="parentNode" presStyleLbl="node1" presStyleIdx="2" presStyleCnt="3">
        <dgm:presLayoutVars>
          <dgm:chMax val="1"/>
          <dgm:bulletEnabled val="1"/>
        </dgm:presLayoutVars>
      </dgm:prSet>
      <dgm:spPr/>
    </dgm:pt>
    <dgm:pt modelId="{D50B49FE-66D1-074D-8C7F-FB658C822A67}" type="pres">
      <dgm:prSet presAssocID="{28F88963-D9DF-DA43-AE1F-98EFB88F026F}" presName="childNode" presStyleLbl="revTx" presStyleIdx="1" presStyleCnt="2">
        <dgm:presLayoutVars>
          <dgm:bulletEnabled val="1"/>
        </dgm:presLayoutVars>
      </dgm:prSet>
      <dgm:spPr/>
    </dgm:pt>
  </dgm:ptLst>
  <dgm:cxnLst>
    <dgm:cxn modelId="{46A23D00-7EE1-2D4F-8C9B-721B8F6FDB0A}" srcId="{28F88963-D9DF-DA43-AE1F-98EFB88F026F}" destId="{067E83C6-844E-CC49-BC67-DB88AE01BA2C}" srcOrd="0" destOrd="0" parTransId="{92CBBF66-6BB8-754A-A1D4-34B6F04F97A4}" sibTransId="{0D8D6604-87A5-0F42-A77F-886130988FA2}"/>
    <dgm:cxn modelId="{DEF1C615-DBE2-7347-8820-8DBB7E6C6FD7}" srcId="{D249E9D9-1B0F-C442-A058-6C3D9D9B0F23}" destId="{268F79AB-AC26-BC41-8DB7-77F044F78C9B}" srcOrd="1" destOrd="0" parTransId="{754D8E2E-3C21-A54A-B252-D608AB11035B}" sibTransId="{E57A4508-3246-BE40-9589-9D391E3BC0F9}"/>
    <dgm:cxn modelId="{2137051A-FB05-1649-8FE8-56A1706F1D39}" type="presOf" srcId="{067E83C6-844E-CC49-BC67-DB88AE01BA2C}" destId="{D50B49FE-66D1-074D-8C7F-FB658C822A67}" srcOrd="0" destOrd="0" presId="urn:microsoft.com/office/officeart/2005/8/layout/radial2"/>
    <dgm:cxn modelId="{D9C6792F-905B-B44E-B5F8-2BA46A5CE0A3}" type="presOf" srcId="{83B47BFE-04A3-DE43-AB72-8C86C81BF33B}" destId="{5567639D-A258-3B42-B90F-0C5979F7AC8C}" srcOrd="0" destOrd="0" presId="urn:microsoft.com/office/officeart/2005/8/layout/radial2"/>
    <dgm:cxn modelId="{0BCB9B45-262F-EA41-8626-DFB4E5CE72F3}" type="presOf" srcId="{28F88963-D9DF-DA43-AE1F-98EFB88F026F}" destId="{AB02DDE4-C61B-CA46-B353-DFE5CAA97019}" srcOrd="0" destOrd="0" presId="urn:microsoft.com/office/officeart/2005/8/layout/radial2"/>
    <dgm:cxn modelId="{353EC447-418F-B04F-AC38-644CB5643004}" srcId="{28F88963-D9DF-DA43-AE1F-98EFB88F026F}" destId="{1136E50F-E882-8746-B41C-52E1CADDB792}" srcOrd="1" destOrd="0" parTransId="{BBF79309-9C3B-934D-924A-0A54D6937E97}" sibTransId="{C7A0F929-7895-C14D-B6FB-F55915206246}"/>
    <dgm:cxn modelId="{CD4E1B61-B651-B044-8BE9-F9F5916B07BB}" type="presOf" srcId="{268F79AB-AC26-BC41-8DB7-77F044F78C9B}" destId="{D6280071-C01B-1B4F-A9D3-D92E3F7E449B}" srcOrd="0" destOrd="1" presId="urn:microsoft.com/office/officeart/2005/8/layout/radial2"/>
    <dgm:cxn modelId="{5360D870-5D45-AC42-8DC0-CAD145BB5B2B}" type="presOf" srcId="{9A9E695D-B024-4841-AB8F-C8225EF4AFE6}" destId="{D6280071-C01B-1B4F-A9D3-D92E3F7E449B}" srcOrd="0" destOrd="0" presId="urn:microsoft.com/office/officeart/2005/8/layout/radial2"/>
    <dgm:cxn modelId="{D277D48B-C22A-4542-AD5A-D609BA84AA89}" type="presOf" srcId="{3A9F4B7B-DF73-E54B-BF06-7B1C070D36EC}" destId="{DD60EF4C-F86F-E442-8ACE-E54EC2162DB0}" srcOrd="0" destOrd="0" presId="urn:microsoft.com/office/officeart/2005/8/layout/radial2"/>
    <dgm:cxn modelId="{8C695CBA-2AF9-224B-A4D5-FABBD0216C28}" srcId="{83B47BFE-04A3-DE43-AB72-8C86C81BF33B}" destId="{D249E9D9-1B0F-C442-A058-6C3D9D9B0F23}" srcOrd="0" destOrd="0" parTransId="{3A9F4B7B-DF73-E54B-BF06-7B1C070D36EC}" sibTransId="{5515F18E-CE33-564B-9118-D636E55E069C}"/>
    <dgm:cxn modelId="{1E1D2DC9-39CD-DA43-8255-4DED8A0E3F59}" srcId="{D249E9D9-1B0F-C442-A058-6C3D9D9B0F23}" destId="{9A9E695D-B024-4841-AB8F-C8225EF4AFE6}" srcOrd="0" destOrd="0" parTransId="{E9D351F7-2281-3948-BA36-549895F180F6}" sibTransId="{A7FABE58-9BA0-A84A-9D3E-F53EAFB319E0}"/>
    <dgm:cxn modelId="{3CADD8F5-72EE-0041-A949-1E42A1AEEEAD}" type="presOf" srcId="{0731695B-7072-1048-9C16-5B6D007ACC3B}" destId="{E3CCFCA5-5554-4744-86A3-0A59E3C35FA1}" srcOrd="0" destOrd="0" presId="urn:microsoft.com/office/officeart/2005/8/layout/radial2"/>
    <dgm:cxn modelId="{CC6F69F9-0E30-E14A-BB73-9A30A1928698}" type="presOf" srcId="{D249E9D9-1B0F-C442-A058-6C3D9D9B0F23}" destId="{CBC609D4-9428-7242-BF6F-1DC4AD4608BA}" srcOrd="0" destOrd="0" presId="urn:microsoft.com/office/officeart/2005/8/layout/radial2"/>
    <dgm:cxn modelId="{0AC5A3F9-8FD5-0D46-8354-E774BE2EC39C}" type="presOf" srcId="{1136E50F-E882-8746-B41C-52E1CADDB792}" destId="{D50B49FE-66D1-074D-8C7F-FB658C822A67}" srcOrd="0" destOrd="1" presId="urn:microsoft.com/office/officeart/2005/8/layout/radial2"/>
    <dgm:cxn modelId="{4796CBFF-F940-1A4B-B55D-FEAB4346E474}" srcId="{83B47BFE-04A3-DE43-AB72-8C86C81BF33B}" destId="{28F88963-D9DF-DA43-AE1F-98EFB88F026F}" srcOrd="1" destOrd="0" parTransId="{0731695B-7072-1048-9C16-5B6D007ACC3B}" sibTransId="{F077C38C-19E9-3F4F-B0A5-F7A6D283C455}"/>
    <dgm:cxn modelId="{53D3DB44-8AB3-774E-8BE6-7215DCC3D938}" type="presParOf" srcId="{5567639D-A258-3B42-B90F-0C5979F7AC8C}" destId="{21CC17C6-7236-894C-AC29-ACB5F2A1649B}" srcOrd="0" destOrd="0" presId="urn:microsoft.com/office/officeart/2005/8/layout/radial2"/>
    <dgm:cxn modelId="{1C3F8375-3689-7449-B12C-354F3686BC7D}" type="presParOf" srcId="{21CC17C6-7236-894C-AC29-ACB5F2A1649B}" destId="{20468E72-29CB-2044-BCE1-CFDC1AB4D40D}" srcOrd="0" destOrd="0" presId="urn:microsoft.com/office/officeart/2005/8/layout/radial2"/>
    <dgm:cxn modelId="{3C410093-568A-9442-BC25-A65E4B64AD4E}" type="presParOf" srcId="{20468E72-29CB-2044-BCE1-CFDC1AB4D40D}" destId="{E2CA6821-C20A-C145-874B-2B521FC3D606}" srcOrd="0" destOrd="0" presId="urn:microsoft.com/office/officeart/2005/8/layout/radial2"/>
    <dgm:cxn modelId="{108B0933-2868-1749-B9F9-A972F01B058D}" type="presParOf" srcId="{20468E72-29CB-2044-BCE1-CFDC1AB4D40D}" destId="{01D70B4D-49C4-D848-81D2-A56F7C594C8D}" srcOrd="1" destOrd="0" presId="urn:microsoft.com/office/officeart/2005/8/layout/radial2"/>
    <dgm:cxn modelId="{3D3EC279-5E94-7740-A806-A6563CAD7ED5}" type="presParOf" srcId="{21CC17C6-7236-894C-AC29-ACB5F2A1649B}" destId="{DD60EF4C-F86F-E442-8ACE-E54EC2162DB0}" srcOrd="1" destOrd="0" presId="urn:microsoft.com/office/officeart/2005/8/layout/radial2"/>
    <dgm:cxn modelId="{FE745258-0B24-5343-8A59-06B7C35CDC49}" type="presParOf" srcId="{21CC17C6-7236-894C-AC29-ACB5F2A1649B}" destId="{29081B3A-2DC2-7E4A-A8B3-79D26C56E491}" srcOrd="2" destOrd="0" presId="urn:microsoft.com/office/officeart/2005/8/layout/radial2"/>
    <dgm:cxn modelId="{BB089B4E-8292-C24D-A4D7-870BEC6D5891}" type="presParOf" srcId="{29081B3A-2DC2-7E4A-A8B3-79D26C56E491}" destId="{CBC609D4-9428-7242-BF6F-1DC4AD4608BA}" srcOrd="0" destOrd="0" presId="urn:microsoft.com/office/officeart/2005/8/layout/radial2"/>
    <dgm:cxn modelId="{273933B3-11B5-4F49-A5D5-4521FD6E64E3}" type="presParOf" srcId="{29081B3A-2DC2-7E4A-A8B3-79D26C56E491}" destId="{D6280071-C01B-1B4F-A9D3-D92E3F7E449B}" srcOrd="1" destOrd="0" presId="urn:microsoft.com/office/officeart/2005/8/layout/radial2"/>
    <dgm:cxn modelId="{14769694-9C30-F948-8F53-A759417896ED}" type="presParOf" srcId="{21CC17C6-7236-894C-AC29-ACB5F2A1649B}" destId="{E3CCFCA5-5554-4744-86A3-0A59E3C35FA1}" srcOrd="3" destOrd="0" presId="urn:microsoft.com/office/officeart/2005/8/layout/radial2"/>
    <dgm:cxn modelId="{00266B74-FD2C-9D47-9484-FF578C1960A8}" type="presParOf" srcId="{21CC17C6-7236-894C-AC29-ACB5F2A1649B}" destId="{62BB8498-DD55-C24C-B967-C63B470BFAE4}" srcOrd="4" destOrd="0" presId="urn:microsoft.com/office/officeart/2005/8/layout/radial2"/>
    <dgm:cxn modelId="{241D633F-49E2-CC47-8FA3-3D64C92CB34D}" type="presParOf" srcId="{62BB8498-DD55-C24C-B967-C63B470BFAE4}" destId="{AB02DDE4-C61B-CA46-B353-DFE5CAA97019}" srcOrd="0" destOrd="0" presId="urn:microsoft.com/office/officeart/2005/8/layout/radial2"/>
    <dgm:cxn modelId="{CAEAAEF3-88B8-C341-BA2F-176E6DC82230}" type="presParOf" srcId="{62BB8498-DD55-C24C-B967-C63B470BFAE4}" destId="{D50B49FE-66D1-074D-8C7F-FB658C822A6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AEEF02-1DE5-474D-AB68-A7C59030BCF5}" type="doc">
      <dgm:prSet loTypeId="urn:microsoft.com/office/officeart/2005/8/layout/radial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0C523AF-CED5-0242-8A8D-0663041A4178}">
      <dgm:prSet phldrT="[Text]"/>
      <dgm:spPr/>
      <dgm:t>
        <a:bodyPr/>
        <a:lstStyle/>
        <a:p>
          <a:r>
            <a:rPr lang="de-DE" dirty="0"/>
            <a:t>Person</a:t>
          </a:r>
        </a:p>
      </dgm:t>
    </dgm:pt>
    <dgm:pt modelId="{90633F58-6B54-2D40-8E8C-501ECE5A8E82}" type="parTrans" cxnId="{A8225BCF-5F03-914E-9541-5AF49F8A996C}">
      <dgm:prSet/>
      <dgm:spPr/>
      <dgm:t>
        <a:bodyPr/>
        <a:lstStyle/>
        <a:p>
          <a:endParaRPr lang="de-DE"/>
        </a:p>
      </dgm:t>
    </dgm:pt>
    <dgm:pt modelId="{3B5FBFF1-9263-754D-A5DF-894C15ABE555}" type="sibTrans" cxnId="{A8225BCF-5F03-914E-9541-5AF49F8A996C}">
      <dgm:prSet/>
      <dgm:spPr/>
      <dgm:t>
        <a:bodyPr/>
        <a:lstStyle/>
        <a:p>
          <a:endParaRPr lang="de-DE"/>
        </a:p>
      </dgm:t>
    </dgm:pt>
    <dgm:pt modelId="{E30974CF-8047-304C-A5DE-21669E2D0F26}">
      <dgm:prSet phldrT="[Text]" custT="1"/>
      <dgm:spPr/>
      <dgm:t>
        <a:bodyPr/>
        <a:lstStyle/>
        <a:p>
          <a:r>
            <a:rPr lang="de-DE" sz="900" dirty="0"/>
            <a:t>Beschäftigungs-verhältnis</a:t>
          </a:r>
          <a:endParaRPr lang="de-DE" sz="1000" dirty="0"/>
        </a:p>
      </dgm:t>
    </dgm:pt>
    <dgm:pt modelId="{55959D85-E939-F94D-83A2-2A036A5939F0}" type="parTrans" cxnId="{9D43ECB8-410A-B740-97FF-DD2562C2E37D}">
      <dgm:prSet/>
      <dgm:spPr/>
      <dgm:t>
        <a:bodyPr/>
        <a:lstStyle/>
        <a:p>
          <a:endParaRPr lang="de-DE"/>
        </a:p>
      </dgm:t>
    </dgm:pt>
    <dgm:pt modelId="{D5A7D93D-EA0B-EB47-B2D6-7A7D60B0C27B}" type="sibTrans" cxnId="{9D43ECB8-410A-B740-97FF-DD2562C2E37D}">
      <dgm:prSet/>
      <dgm:spPr/>
      <dgm:t>
        <a:bodyPr/>
        <a:lstStyle/>
        <a:p>
          <a:endParaRPr lang="de-DE"/>
        </a:p>
      </dgm:t>
    </dgm:pt>
    <dgm:pt modelId="{014DDE33-330B-BE4A-A20D-0B5B61523076}">
      <dgm:prSet phldrT="[Text]" custT="1"/>
      <dgm:spPr/>
      <dgm:t>
        <a:bodyPr/>
        <a:lstStyle/>
        <a:p>
          <a:r>
            <a:rPr lang="de-DE" sz="900" dirty="0" err="1"/>
            <a:t>Qualifzierungs</a:t>
          </a:r>
          <a:r>
            <a:rPr lang="de-DE" sz="900" dirty="0"/>
            <a:t>-verfahren</a:t>
          </a:r>
          <a:endParaRPr lang="de-DE" sz="1000" dirty="0"/>
        </a:p>
      </dgm:t>
    </dgm:pt>
    <dgm:pt modelId="{C5FB11CB-26E6-AB4F-B665-5C9032524249}" type="parTrans" cxnId="{B2D4FF18-19D4-1149-AE06-EFD18C4C435C}">
      <dgm:prSet/>
      <dgm:spPr/>
      <dgm:t>
        <a:bodyPr/>
        <a:lstStyle/>
        <a:p>
          <a:endParaRPr lang="de-DE"/>
        </a:p>
      </dgm:t>
    </dgm:pt>
    <dgm:pt modelId="{92E16558-4D68-AF4D-A064-B8C1F96DB2A1}" type="sibTrans" cxnId="{B2D4FF18-19D4-1149-AE06-EFD18C4C435C}">
      <dgm:prSet/>
      <dgm:spPr/>
      <dgm:t>
        <a:bodyPr/>
        <a:lstStyle/>
        <a:p>
          <a:endParaRPr lang="de-DE"/>
        </a:p>
      </dgm:t>
    </dgm:pt>
    <dgm:pt modelId="{A5620EE3-33AA-9A4C-A966-6516792F33BD}">
      <dgm:prSet phldrT="[Text]" custT="1"/>
      <dgm:spPr/>
      <dgm:t>
        <a:bodyPr/>
        <a:lstStyle/>
        <a:p>
          <a:r>
            <a:rPr lang="de-DE" sz="900" dirty="0"/>
            <a:t>Organisations-einheit</a:t>
          </a:r>
          <a:endParaRPr lang="de-DE" sz="1000" dirty="0"/>
        </a:p>
      </dgm:t>
    </dgm:pt>
    <dgm:pt modelId="{7894CB92-06D6-944A-8BEB-31DE7598E4C7}" type="parTrans" cxnId="{70A4E5E3-859A-B644-A781-5556C4E14EBB}">
      <dgm:prSet/>
      <dgm:spPr/>
      <dgm:t>
        <a:bodyPr/>
        <a:lstStyle/>
        <a:p>
          <a:endParaRPr lang="de-DE"/>
        </a:p>
      </dgm:t>
    </dgm:pt>
    <dgm:pt modelId="{4B2F1B05-DA4B-6145-B01F-F29325AC6916}" type="sibTrans" cxnId="{70A4E5E3-859A-B644-A781-5556C4E14EBB}">
      <dgm:prSet/>
      <dgm:spPr/>
      <dgm:t>
        <a:bodyPr/>
        <a:lstStyle/>
        <a:p>
          <a:endParaRPr lang="de-DE"/>
        </a:p>
      </dgm:t>
    </dgm:pt>
    <dgm:pt modelId="{6209DB3C-521F-794C-AD2C-CAA387265774}">
      <dgm:prSet phldrT="[Text]"/>
      <dgm:spPr/>
      <dgm:t>
        <a:bodyPr/>
        <a:lstStyle/>
        <a:p>
          <a:r>
            <a:rPr lang="de-DE" dirty="0"/>
            <a:t>Publikation</a:t>
          </a:r>
        </a:p>
      </dgm:t>
    </dgm:pt>
    <dgm:pt modelId="{169AA82A-CC74-EC48-BE3B-9B0DFDCF3287}" type="parTrans" cxnId="{CE47806D-37C1-7E41-8ADE-F032AE5E322C}">
      <dgm:prSet/>
      <dgm:spPr/>
      <dgm:t>
        <a:bodyPr/>
        <a:lstStyle/>
        <a:p>
          <a:endParaRPr lang="de-DE"/>
        </a:p>
      </dgm:t>
    </dgm:pt>
    <dgm:pt modelId="{3C2853C1-F1D2-694A-BB83-B3656BE1D66C}" type="sibTrans" cxnId="{CE47806D-37C1-7E41-8ADE-F032AE5E322C}">
      <dgm:prSet/>
      <dgm:spPr/>
      <dgm:t>
        <a:bodyPr/>
        <a:lstStyle/>
        <a:p>
          <a:endParaRPr lang="de-DE"/>
        </a:p>
      </dgm:t>
    </dgm:pt>
    <dgm:pt modelId="{D0A2EB61-3E25-C640-9CE4-FAAEA7D344E1}">
      <dgm:prSet phldrT="[Text]"/>
      <dgm:spPr/>
      <dgm:t>
        <a:bodyPr/>
        <a:lstStyle/>
        <a:p>
          <a:r>
            <a:rPr lang="de-DE" dirty="0"/>
            <a:t>Patent</a:t>
          </a:r>
        </a:p>
      </dgm:t>
    </dgm:pt>
    <dgm:pt modelId="{CC9225E9-02A4-C64C-91C7-394CD4097520}" type="parTrans" cxnId="{98D556CF-B903-9942-AB76-2EA56854B396}">
      <dgm:prSet/>
      <dgm:spPr/>
      <dgm:t>
        <a:bodyPr/>
        <a:lstStyle/>
        <a:p>
          <a:endParaRPr lang="de-DE"/>
        </a:p>
      </dgm:t>
    </dgm:pt>
    <dgm:pt modelId="{630AA6F1-A999-C248-8D6C-2114A7784FE0}" type="sibTrans" cxnId="{98D556CF-B903-9942-AB76-2EA56854B396}">
      <dgm:prSet/>
      <dgm:spPr/>
      <dgm:t>
        <a:bodyPr/>
        <a:lstStyle/>
        <a:p>
          <a:endParaRPr lang="de-DE"/>
        </a:p>
      </dgm:t>
    </dgm:pt>
    <dgm:pt modelId="{9F2390C4-47AD-1D45-9CB1-DC49977CC9A4}">
      <dgm:prSet phldrT="[Text]"/>
      <dgm:spPr/>
      <dgm:t>
        <a:bodyPr/>
        <a:lstStyle/>
        <a:p>
          <a:r>
            <a:rPr lang="de-DE" dirty="0"/>
            <a:t>Projekt</a:t>
          </a:r>
        </a:p>
      </dgm:t>
    </dgm:pt>
    <dgm:pt modelId="{F78C7F51-EBC1-4C4F-BCE7-4CC454FB951F}" type="parTrans" cxnId="{9E18180D-3F7E-5A4E-864D-17F0E63D1B7C}">
      <dgm:prSet/>
      <dgm:spPr/>
      <dgm:t>
        <a:bodyPr/>
        <a:lstStyle/>
        <a:p>
          <a:endParaRPr lang="de-DE"/>
        </a:p>
      </dgm:t>
    </dgm:pt>
    <dgm:pt modelId="{ADBBD983-A302-5D4E-9B84-6D1B508A00AE}" type="sibTrans" cxnId="{9E18180D-3F7E-5A4E-864D-17F0E63D1B7C}">
      <dgm:prSet/>
      <dgm:spPr/>
      <dgm:t>
        <a:bodyPr/>
        <a:lstStyle/>
        <a:p>
          <a:endParaRPr lang="de-DE"/>
        </a:p>
      </dgm:t>
    </dgm:pt>
    <dgm:pt modelId="{87EA284D-B194-CA40-932A-C9E9A84A0C50}">
      <dgm:prSet phldrT="[Text]" custT="1"/>
      <dgm:spPr/>
      <dgm:t>
        <a:bodyPr/>
        <a:lstStyle/>
        <a:p>
          <a:r>
            <a:rPr lang="de-DE" sz="1050" dirty="0"/>
            <a:t>Ausgründung</a:t>
          </a:r>
        </a:p>
      </dgm:t>
    </dgm:pt>
    <dgm:pt modelId="{B5245A3F-B2DB-6349-8E77-7797B4AAC935}" type="parTrans" cxnId="{8BDE08A2-FD21-724C-8E8C-576E18BDF26F}">
      <dgm:prSet/>
      <dgm:spPr/>
      <dgm:t>
        <a:bodyPr/>
        <a:lstStyle/>
        <a:p>
          <a:endParaRPr lang="de-DE"/>
        </a:p>
      </dgm:t>
    </dgm:pt>
    <dgm:pt modelId="{6593B629-3D4D-4146-AB52-BB8142219976}" type="sibTrans" cxnId="{8BDE08A2-FD21-724C-8E8C-576E18BDF26F}">
      <dgm:prSet/>
      <dgm:spPr/>
      <dgm:t>
        <a:bodyPr/>
        <a:lstStyle/>
        <a:p>
          <a:endParaRPr lang="de-DE"/>
        </a:p>
      </dgm:t>
    </dgm:pt>
    <dgm:pt modelId="{A3580198-988D-F541-AE16-EE5FAB7BA66B}" type="pres">
      <dgm:prSet presAssocID="{2DAEEF02-1DE5-474D-AB68-A7C59030BCF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B0A72E7-E131-EC41-9389-2BB4721F7211}" type="pres">
      <dgm:prSet presAssocID="{70C523AF-CED5-0242-8A8D-0663041A4178}" presName="centerShape" presStyleLbl="node0" presStyleIdx="0" presStyleCnt="1"/>
      <dgm:spPr/>
    </dgm:pt>
    <dgm:pt modelId="{746117BD-269C-244A-91F3-4051F9EE0C21}" type="pres">
      <dgm:prSet presAssocID="{55959D85-E939-F94D-83A2-2A036A5939F0}" presName="Name9" presStyleLbl="parChTrans1D2" presStyleIdx="0" presStyleCnt="7"/>
      <dgm:spPr/>
    </dgm:pt>
    <dgm:pt modelId="{70BF2D34-7A9E-E54E-9AB6-7AB5B00286EE}" type="pres">
      <dgm:prSet presAssocID="{55959D85-E939-F94D-83A2-2A036A5939F0}" presName="connTx" presStyleLbl="parChTrans1D2" presStyleIdx="0" presStyleCnt="7"/>
      <dgm:spPr/>
    </dgm:pt>
    <dgm:pt modelId="{B965529E-A019-314D-A6D6-82D2E2120A93}" type="pres">
      <dgm:prSet presAssocID="{E30974CF-8047-304C-A5DE-21669E2D0F26}" presName="node" presStyleLbl="node1" presStyleIdx="0" presStyleCnt="7">
        <dgm:presLayoutVars>
          <dgm:bulletEnabled val="1"/>
        </dgm:presLayoutVars>
      </dgm:prSet>
      <dgm:spPr/>
    </dgm:pt>
    <dgm:pt modelId="{A7616A53-5AB5-FF45-8220-2FB80BCB8130}" type="pres">
      <dgm:prSet presAssocID="{C5FB11CB-26E6-AB4F-B665-5C9032524249}" presName="Name9" presStyleLbl="parChTrans1D2" presStyleIdx="1" presStyleCnt="7"/>
      <dgm:spPr/>
    </dgm:pt>
    <dgm:pt modelId="{B9E4A163-FFF4-9C44-8FCD-0DF2498124E9}" type="pres">
      <dgm:prSet presAssocID="{C5FB11CB-26E6-AB4F-B665-5C9032524249}" presName="connTx" presStyleLbl="parChTrans1D2" presStyleIdx="1" presStyleCnt="7"/>
      <dgm:spPr/>
    </dgm:pt>
    <dgm:pt modelId="{F0ADADE1-1AD9-CB49-A5AD-BB59AC259332}" type="pres">
      <dgm:prSet presAssocID="{014DDE33-330B-BE4A-A20D-0B5B61523076}" presName="node" presStyleLbl="node1" presStyleIdx="1" presStyleCnt="7">
        <dgm:presLayoutVars>
          <dgm:bulletEnabled val="1"/>
        </dgm:presLayoutVars>
      </dgm:prSet>
      <dgm:spPr/>
    </dgm:pt>
    <dgm:pt modelId="{271F552B-AD0C-9C4B-82AF-9FF5BDE4108A}" type="pres">
      <dgm:prSet presAssocID="{7894CB92-06D6-944A-8BEB-31DE7598E4C7}" presName="Name9" presStyleLbl="parChTrans1D2" presStyleIdx="2" presStyleCnt="7"/>
      <dgm:spPr/>
    </dgm:pt>
    <dgm:pt modelId="{2A053F52-8838-5443-B21B-0F363E380F99}" type="pres">
      <dgm:prSet presAssocID="{7894CB92-06D6-944A-8BEB-31DE7598E4C7}" presName="connTx" presStyleLbl="parChTrans1D2" presStyleIdx="2" presStyleCnt="7"/>
      <dgm:spPr/>
    </dgm:pt>
    <dgm:pt modelId="{761B6238-0A81-B942-9F4D-F8279F984E06}" type="pres">
      <dgm:prSet presAssocID="{A5620EE3-33AA-9A4C-A966-6516792F33BD}" presName="node" presStyleLbl="node1" presStyleIdx="2" presStyleCnt="7">
        <dgm:presLayoutVars>
          <dgm:bulletEnabled val="1"/>
        </dgm:presLayoutVars>
      </dgm:prSet>
      <dgm:spPr/>
    </dgm:pt>
    <dgm:pt modelId="{7768AD87-D7AB-A240-BACC-3FE9C2A7B27A}" type="pres">
      <dgm:prSet presAssocID="{169AA82A-CC74-EC48-BE3B-9B0DFDCF3287}" presName="Name9" presStyleLbl="parChTrans1D2" presStyleIdx="3" presStyleCnt="7"/>
      <dgm:spPr/>
    </dgm:pt>
    <dgm:pt modelId="{ABCF1C32-222B-F942-9C65-56BEEC8D6D17}" type="pres">
      <dgm:prSet presAssocID="{169AA82A-CC74-EC48-BE3B-9B0DFDCF3287}" presName="connTx" presStyleLbl="parChTrans1D2" presStyleIdx="3" presStyleCnt="7"/>
      <dgm:spPr/>
    </dgm:pt>
    <dgm:pt modelId="{FC4DB134-BEB4-6A4D-9BDC-C5776904A72A}" type="pres">
      <dgm:prSet presAssocID="{6209DB3C-521F-794C-AD2C-CAA387265774}" presName="node" presStyleLbl="node1" presStyleIdx="3" presStyleCnt="7">
        <dgm:presLayoutVars>
          <dgm:bulletEnabled val="1"/>
        </dgm:presLayoutVars>
      </dgm:prSet>
      <dgm:spPr/>
    </dgm:pt>
    <dgm:pt modelId="{AB2E5006-FCAB-7C48-BB35-5D8017273CCC}" type="pres">
      <dgm:prSet presAssocID="{CC9225E9-02A4-C64C-91C7-394CD4097520}" presName="Name9" presStyleLbl="parChTrans1D2" presStyleIdx="4" presStyleCnt="7"/>
      <dgm:spPr/>
    </dgm:pt>
    <dgm:pt modelId="{89AB0074-4DE3-C249-8E46-846E1B45C772}" type="pres">
      <dgm:prSet presAssocID="{CC9225E9-02A4-C64C-91C7-394CD4097520}" presName="connTx" presStyleLbl="parChTrans1D2" presStyleIdx="4" presStyleCnt="7"/>
      <dgm:spPr/>
    </dgm:pt>
    <dgm:pt modelId="{4196EEDC-CF3D-7147-82A7-A7AA57FA6495}" type="pres">
      <dgm:prSet presAssocID="{D0A2EB61-3E25-C640-9CE4-FAAEA7D344E1}" presName="node" presStyleLbl="node1" presStyleIdx="4" presStyleCnt="7">
        <dgm:presLayoutVars>
          <dgm:bulletEnabled val="1"/>
        </dgm:presLayoutVars>
      </dgm:prSet>
      <dgm:spPr/>
    </dgm:pt>
    <dgm:pt modelId="{6D53F449-BE23-2641-B72C-457B96ECE402}" type="pres">
      <dgm:prSet presAssocID="{F78C7F51-EBC1-4C4F-BCE7-4CC454FB951F}" presName="Name9" presStyleLbl="parChTrans1D2" presStyleIdx="5" presStyleCnt="7"/>
      <dgm:spPr/>
    </dgm:pt>
    <dgm:pt modelId="{63A7FDEE-5966-E540-B7BB-03AE6E20D1A0}" type="pres">
      <dgm:prSet presAssocID="{F78C7F51-EBC1-4C4F-BCE7-4CC454FB951F}" presName="connTx" presStyleLbl="parChTrans1D2" presStyleIdx="5" presStyleCnt="7"/>
      <dgm:spPr/>
    </dgm:pt>
    <dgm:pt modelId="{ED57C44A-F539-F140-9069-D84D5AF1DEFF}" type="pres">
      <dgm:prSet presAssocID="{9F2390C4-47AD-1D45-9CB1-DC49977CC9A4}" presName="node" presStyleLbl="node1" presStyleIdx="5" presStyleCnt="7">
        <dgm:presLayoutVars>
          <dgm:bulletEnabled val="1"/>
        </dgm:presLayoutVars>
      </dgm:prSet>
      <dgm:spPr/>
    </dgm:pt>
    <dgm:pt modelId="{E0B115B6-7AAA-0A49-A9A3-A784A2E68AB5}" type="pres">
      <dgm:prSet presAssocID="{B5245A3F-B2DB-6349-8E77-7797B4AAC935}" presName="Name9" presStyleLbl="parChTrans1D2" presStyleIdx="6" presStyleCnt="7"/>
      <dgm:spPr/>
    </dgm:pt>
    <dgm:pt modelId="{64BE76A1-F3CD-9444-A02B-D77943C0FB3B}" type="pres">
      <dgm:prSet presAssocID="{B5245A3F-B2DB-6349-8E77-7797B4AAC935}" presName="connTx" presStyleLbl="parChTrans1D2" presStyleIdx="6" presStyleCnt="7"/>
      <dgm:spPr/>
    </dgm:pt>
    <dgm:pt modelId="{A706F371-A818-394D-98DB-AC61809298A7}" type="pres">
      <dgm:prSet presAssocID="{87EA284D-B194-CA40-932A-C9E9A84A0C50}" presName="node" presStyleLbl="node1" presStyleIdx="6" presStyleCnt="7">
        <dgm:presLayoutVars>
          <dgm:bulletEnabled val="1"/>
        </dgm:presLayoutVars>
      </dgm:prSet>
      <dgm:spPr/>
    </dgm:pt>
  </dgm:ptLst>
  <dgm:cxnLst>
    <dgm:cxn modelId="{7303D803-0B57-0144-85BA-C441706624AD}" type="presOf" srcId="{C5FB11CB-26E6-AB4F-B665-5C9032524249}" destId="{B9E4A163-FFF4-9C44-8FCD-0DF2498124E9}" srcOrd="1" destOrd="0" presId="urn:microsoft.com/office/officeart/2005/8/layout/radial1"/>
    <dgm:cxn modelId="{47160607-CAAE-0449-8615-8F80F7817789}" type="presOf" srcId="{F78C7F51-EBC1-4C4F-BCE7-4CC454FB951F}" destId="{6D53F449-BE23-2641-B72C-457B96ECE402}" srcOrd="0" destOrd="0" presId="urn:microsoft.com/office/officeart/2005/8/layout/radial1"/>
    <dgm:cxn modelId="{7CF70709-A0DB-1B4A-AB91-098777569002}" type="presOf" srcId="{F78C7F51-EBC1-4C4F-BCE7-4CC454FB951F}" destId="{63A7FDEE-5966-E540-B7BB-03AE6E20D1A0}" srcOrd="1" destOrd="0" presId="urn:microsoft.com/office/officeart/2005/8/layout/radial1"/>
    <dgm:cxn modelId="{D0451C0B-0A33-1645-8DB8-9F00568F0374}" type="presOf" srcId="{87EA284D-B194-CA40-932A-C9E9A84A0C50}" destId="{A706F371-A818-394D-98DB-AC61809298A7}" srcOrd="0" destOrd="0" presId="urn:microsoft.com/office/officeart/2005/8/layout/radial1"/>
    <dgm:cxn modelId="{9E18180D-3F7E-5A4E-864D-17F0E63D1B7C}" srcId="{70C523AF-CED5-0242-8A8D-0663041A4178}" destId="{9F2390C4-47AD-1D45-9CB1-DC49977CC9A4}" srcOrd="5" destOrd="0" parTransId="{F78C7F51-EBC1-4C4F-BCE7-4CC454FB951F}" sibTransId="{ADBBD983-A302-5D4E-9B84-6D1B508A00AE}"/>
    <dgm:cxn modelId="{2B4EA716-6684-E547-A391-ABC9BDEA2B7B}" type="presOf" srcId="{C5FB11CB-26E6-AB4F-B665-5C9032524249}" destId="{A7616A53-5AB5-FF45-8220-2FB80BCB8130}" srcOrd="0" destOrd="0" presId="urn:microsoft.com/office/officeart/2005/8/layout/radial1"/>
    <dgm:cxn modelId="{B2D4FF18-19D4-1149-AE06-EFD18C4C435C}" srcId="{70C523AF-CED5-0242-8A8D-0663041A4178}" destId="{014DDE33-330B-BE4A-A20D-0B5B61523076}" srcOrd="1" destOrd="0" parTransId="{C5FB11CB-26E6-AB4F-B665-5C9032524249}" sibTransId="{92E16558-4D68-AF4D-A064-B8C1F96DB2A1}"/>
    <dgm:cxn modelId="{8FC6F71E-0ABA-1D43-A027-2A2AE80B9F72}" type="presOf" srcId="{7894CB92-06D6-944A-8BEB-31DE7598E4C7}" destId="{2A053F52-8838-5443-B21B-0F363E380F99}" srcOrd="1" destOrd="0" presId="urn:microsoft.com/office/officeart/2005/8/layout/radial1"/>
    <dgm:cxn modelId="{3785C626-5246-1C4D-A7A2-19E86444D6ED}" type="presOf" srcId="{55959D85-E939-F94D-83A2-2A036A5939F0}" destId="{746117BD-269C-244A-91F3-4051F9EE0C21}" srcOrd="0" destOrd="0" presId="urn:microsoft.com/office/officeart/2005/8/layout/radial1"/>
    <dgm:cxn modelId="{50321E2E-6C95-3840-9E8C-D347E5BA21AA}" type="presOf" srcId="{CC9225E9-02A4-C64C-91C7-394CD4097520}" destId="{AB2E5006-FCAB-7C48-BB35-5D8017273CCC}" srcOrd="0" destOrd="0" presId="urn:microsoft.com/office/officeart/2005/8/layout/radial1"/>
    <dgm:cxn modelId="{926C0030-3B3B-E744-AC07-965D65D05985}" type="presOf" srcId="{169AA82A-CC74-EC48-BE3B-9B0DFDCF3287}" destId="{7768AD87-D7AB-A240-BACC-3FE9C2A7B27A}" srcOrd="0" destOrd="0" presId="urn:microsoft.com/office/officeart/2005/8/layout/radial1"/>
    <dgm:cxn modelId="{FAA79254-6D30-134F-99E3-35BCBEF1FBC1}" type="presOf" srcId="{CC9225E9-02A4-C64C-91C7-394CD4097520}" destId="{89AB0074-4DE3-C249-8E46-846E1B45C772}" srcOrd="1" destOrd="0" presId="urn:microsoft.com/office/officeart/2005/8/layout/radial1"/>
    <dgm:cxn modelId="{E8A1F05A-1323-3946-A005-7A8AF44DC3FC}" type="presOf" srcId="{014DDE33-330B-BE4A-A20D-0B5B61523076}" destId="{F0ADADE1-1AD9-CB49-A5AD-BB59AC259332}" srcOrd="0" destOrd="0" presId="urn:microsoft.com/office/officeart/2005/8/layout/radial1"/>
    <dgm:cxn modelId="{E0F27065-A0B8-9142-B9F8-12228907ACBE}" type="presOf" srcId="{7894CB92-06D6-944A-8BEB-31DE7598E4C7}" destId="{271F552B-AD0C-9C4B-82AF-9FF5BDE4108A}" srcOrd="0" destOrd="0" presId="urn:microsoft.com/office/officeart/2005/8/layout/radial1"/>
    <dgm:cxn modelId="{CE47806D-37C1-7E41-8ADE-F032AE5E322C}" srcId="{70C523AF-CED5-0242-8A8D-0663041A4178}" destId="{6209DB3C-521F-794C-AD2C-CAA387265774}" srcOrd="3" destOrd="0" parTransId="{169AA82A-CC74-EC48-BE3B-9B0DFDCF3287}" sibTransId="{3C2853C1-F1D2-694A-BB83-B3656BE1D66C}"/>
    <dgm:cxn modelId="{291D8F75-8604-C74A-B2E7-48D8F766F608}" type="presOf" srcId="{E30974CF-8047-304C-A5DE-21669E2D0F26}" destId="{B965529E-A019-314D-A6D6-82D2E2120A93}" srcOrd="0" destOrd="0" presId="urn:microsoft.com/office/officeart/2005/8/layout/radial1"/>
    <dgm:cxn modelId="{BCD41D7E-787B-4644-B558-300F99111131}" type="presOf" srcId="{B5245A3F-B2DB-6349-8E77-7797B4AAC935}" destId="{E0B115B6-7AAA-0A49-A9A3-A784A2E68AB5}" srcOrd="0" destOrd="0" presId="urn:microsoft.com/office/officeart/2005/8/layout/radial1"/>
    <dgm:cxn modelId="{BFE3BC80-951F-7C4A-9448-FAAD472A1A81}" type="presOf" srcId="{169AA82A-CC74-EC48-BE3B-9B0DFDCF3287}" destId="{ABCF1C32-222B-F942-9C65-56BEEC8D6D17}" srcOrd="1" destOrd="0" presId="urn:microsoft.com/office/officeart/2005/8/layout/radial1"/>
    <dgm:cxn modelId="{0B2F6493-1B4B-8E42-91A2-95F7A8001E0D}" type="presOf" srcId="{B5245A3F-B2DB-6349-8E77-7797B4AAC935}" destId="{64BE76A1-F3CD-9444-A02B-D77943C0FB3B}" srcOrd="1" destOrd="0" presId="urn:microsoft.com/office/officeart/2005/8/layout/radial1"/>
    <dgm:cxn modelId="{8BDE08A2-FD21-724C-8E8C-576E18BDF26F}" srcId="{70C523AF-CED5-0242-8A8D-0663041A4178}" destId="{87EA284D-B194-CA40-932A-C9E9A84A0C50}" srcOrd="6" destOrd="0" parTransId="{B5245A3F-B2DB-6349-8E77-7797B4AAC935}" sibTransId="{6593B629-3D4D-4146-AB52-BB8142219976}"/>
    <dgm:cxn modelId="{886EB5B2-1E61-084D-B6A8-59C576B90843}" type="presOf" srcId="{2DAEEF02-1DE5-474D-AB68-A7C59030BCF5}" destId="{A3580198-988D-F541-AE16-EE5FAB7BA66B}" srcOrd="0" destOrd="0" presId="urn:microsoft.com/office/officeart/2005/8/layout/radial1"/>
    <dgm:cxn modelId="{AC7C9CB5-6E6D-124D-85A0-D3E446C23B57}" type="presOf" srcId="{D0A2EB61-3E25-C640-9CE4-FAAEA7D344E1}" destId="{4196EEDC-CF3D-7147-82A7-A7AA57FA6495}" srcOrd="0" destOrd="0" presId="urn:microsoft.com/office/officeart/2005/8/layout/radial1"/>
    <dgm:cxn modelId="{9D43ECB8-410A-B740-97FF-DD2562C2E37D}" srcId="{70C523AF-CED5-0242-8A8D-0663041A4178}" destId="{E30974CF-8047-304C-A5DE-21669E2D0F26}" srcOrd="0" destOrd="0" parTransId="{55959D85-E939-F94D-83A2-2A036A5939F0}" sibTransId="{D5A7D93D-EA0B-EB47-B2D6-7A7D60B0C27B}"/>
    <dgm:cxn modelId="{89B7ABBD-290B-7F46-82FD-C024662B7670}" type="presOf" srcId="{70C523AF-CED5-0242-8A8D-0663041A4178}" destId="{FB0A72E7-E131-EC41-9389-2BB4721F7211}" srcOrd="0" destOrd="0" presId="urn:microsoft.com/office/officeart/2005/8/layout/radial1"/>
    <dgm:cxn modelId="{98D556CF-B903-9942-AB76-2EA56854B396}" srcId="{70C523AF-CED5-0242-8A8D-0663041A4178}" destId="{D0A2EB61-3E25-C640-9CE4-FAAEA7D344E1}" srcOrd="4" destOrd="0" parTransId="{CC9225E9-02A4-C64C-91C7-394CD4097520}" sibTransId="{630AA6F1-A999-C248-8D6C-2114A7784FE0}"/>
    <dgm:cxn modelId="{A8225BCF-5F03-914E-9541-5AF49F8A996C}" srcId="{2DAEEF02-1DE5-474D-AB68-A7C59030BCF5}" destId="{70C523AF-CED5-0242-8A8D-0663041A4178}" srcOrd="0" destOrd="0" parTransId="{90633F58-6B54-2D40-8E8C-501ECE5A8E82}" sibTransId="{3B5FBFF1-9263-754D-A5DF-894C15ABE555}"/>
    <dgm:cxn modelId="{C88760D0-9CDC-6543-99E0-9B5DD9467AB3}" type="presOf" srcId="{9F2390C4-47AD-1D45-9CB1-DC49977CC9A4}" destId="{ED57C44A-F539-F140-9069-D84D5AF1DEFF}" srcOrd="0" destOrd="0" presId="urn:microsoft.com/office/officeart/2005/8/layout/radial1"/>
    <dgm:cxn modelId="{80B1EFDB-CEF4-BE44-BB43-9BF8A22D9B19}" type="presOf" srcId="{A5620EE3-33AA-9A4C-A966-6516792F33BD}" destId="{761B6238-0A81-B942-9F4D-F8279F984E06}" srcOrd="0" destOrd="0" presId="urn:microsoft.com/office/officeart/2005/8/layout/radial1"/>
    <dgm:cxn modelId="{70A4E5E3-859A-B644-A781-5556C4E14EBB}" srcId="{70C523AF-CED5-0242-8A8D-0663041A4178}" destId="{A5620EE3-33AA-9A4C-A966-6516792F33BD}" srcOrd="2" destOrd="0" parTransId="{7894CB92-06D6-944A-8BEB-31DE7598E4C7}" sibTransId="{4B2F1B05-DA4B-6145-B01F-F29325AC6916}"/>
    <dgm:cxn modelId="{B8C15BE9-126F-9D47-A238-D0D9236CD00C}" type="presOf" srcId="{55959D85-E939-F94D-83A2-2A036A5939F0}" destId="{70BF2D34-7A9E-E54E-9AB6-7AB5B00286EE}" srcOrd="1" destOrd="0" presId="urn:microsoft.com/office/officeart/2005/8/layout/radial1"/>
    <dgm:cxn modelId="{394CC8EE-291A-D246-A767-D65B51BFBE5E}" type="presOf" srcId="{6209DB3C-521F-794C-AD2C-CAA387265774}" destId="{FC4DB134-BEB4-6A4D-9BDC-C5776904A72A}" srcOrd="0" destOrd="0" presId="urn:microsoft.com/office/officeart/2005/8/layout/radial1"/>
    <dgm:cxn modelId="{0C2F3884-B7D2-1B40-B1C9-790C9EB45BDB}" type="presParOf" srcId="{A3580198-988D-F541-AE16-EE5FAB7BA66B}" destId="{FB0A72E7-E131-EC41-9389-2BB4721F7211}" srcOrd="0" destOrd="0" presId="urn:microsoft.com/office/officeart/2005/8/layout/radial1"/>
    <dgm:cxn modelId="{65D95331-16BF-8F4F-98EC-99EA4F53DD71}" type="presParOf" srcId="{A3580198-988D-F541-AE16-EE5FAB7BA66B}" destId="{746117BD-269C-244A-91F3-4051F9EE0C21}" srcOrd="1" destOrd="0" presId="urn:microsoft.com/office/officeart/2005/8/layout/radial1"/>
    <dgm:cxn modelId="{90948A4F-ACC4-FE48-B66E-C085A624856E}" type="presParOf" srcId="{746117BD-269C-244A-91F3-4051F9EE0C21}" destId="{70BF2D34-7A9E-E54E-9AB6-7AB5B00286EE}" srcOrd="0" destOrd="0" presId="urn:microsoft.com/office/officeart/2005/8/layout/radial1"/>
    <dgm:cxn modelId="{BFC37C18-7576-0C4D-A0FC-3B86973EF4FC}" type="presParOf" srcId="{A3580198-988D-F541-AE16-EE5FAB7BA66B}" destId="{B965529E-A019-314D-A6D6-82D2E2120A93}" srcOrd="2" destOrd="0" presId="urn:microsoft.com/office/officeart/2005/8/layout/radial1"/>
    <dgm:cxn modelId="{EBCA4D2C-B7AD-5B4E-B36B-C7486EAC2809}" type="presParOf" srcId="{A3580198-988D-F541-AE16-EE5FAB7BA66B}" destId="{A7616A53-5AB5-FF45-8220-2FB80BCB8130}" srcOrd="3" destOrd="0" presId="urn:microsoft.com/office/officeart/2005/8/layout/radial1"/>
    <dgm:cxn modelId="{D11D2A28-7457-7F4A-BAD0-8FDAC6A98FD3}" type="presParOf" srcId="{A7616A53-5AB5-FF45-8220-2FB80BCB8130}" destId="{B9E4A163-FFF4-9C44-8FCD-0DF2498124E9}" srcOrd="0" destOrd="0" presId="urn:microsoft.com/office/officeart/2005/8/layout/radial1"/>
    <dgm:cxn modelId="{52E56020-7897-5D40-8F43-120897DD6D97}" type="presParOf" srcId="{A3580198-988D-F541-AE16-EE5FAB7BA66B}" destId="{F0ADADE1-1AD9-CB49-A5AD-BB59AC259332}" srcOrd="4" destOrd="0" presId="urn:microsoft.com/office/officeart/2005/8/layout/radial1"/>
    <dgm:cxn modelId="{09132EE7-B6EE-624E-A69B-6C211B319E34}" type="presParOf" srcId="{A3580198-988D-F541-AE16-EE5FAB7BA66B}" destId="{271F552B-AD0C-9C4B-82AF-9FF5BDE4108A}" srcOrd="5" destOrd="0" presId="urn:microsoft.com/office/officeart/2005/8/layout/radial1"/>
    <dgm:cxn modelId="{33FB99B4-A616-5B4C-A927-54EF29CA7A82}" type="presParOf" srcId="{271F552B-AD0C-9C4B-82AF-9FF5BDE4108A}" destId="{2A053F52-8838-5443-B21B-0F363E380F99}" srcOrd="0" destOrd="0" presId="urn:microsoft.com/office/officeart/2005/8/layout/radial1"/>
    <dgm:cxn modelId="{39D53E69-C209-C243-9E51-ACFBD674402C}" type="presParOf" srcId="{A3580198-988D-F541-AE16-EE5FAB7BA66B}" destId="{761B6238-0A81-B942-9F4D-F8279F984E06}" srcOrd="6" destOrd="0" presId="urn:microsoft.com/office/officeart/2005/8/layout/radial1"/>
    <dgm:cxn modelId="{3A63EBDF-DA2B-0C4F-9FD3-824BBD8EF807}" type="presParOf" srcId="{A3580198-988D-F541-AE16-EE5FAB7BA66B}" destId="{7768AD87-D7AB-A240-BACC-3FE9C2A7B27A}" srcOrd="7" destOrd="0" presId="urn:microsoft.com/office/officeart/2005/8/layout/radial1"/>
    <dgm:cxn modelId="{25A4C90A-B02F-5B45-99C2-AF2DBCDE85C7}" type="presParOf" srcId="{7768AD87-D7AB-A240-BACC-3FE9C2A7B27A}" destId="{ABCF1C32-222B-F942-9C65-56BEEC8D6D17}" srcOrd="0" destOrd="0" presId="urn:microsoft.com/office/officeart/2005/8/layout/radial1"/>
    <dgm:cxn modelId="{D41D1880-E05D-7C4A-A1AE-DA180A984BF7}" type="presParOf" srcId="{A3580198-988D-F541-AE16-EE5FAB7BA66B}" destId="{FC4DB134-BEB4-6A4D-9BDC-C5776904A72A}" srcOrd="8" destOrd="0" presId="urn:microsoft.com/office/officeart/2005/8/layout/radial1"/>
    <dgm:cxn modelId="{6033B088-21D0-F249-AF10-492CA180E075}" type="presParOf" srcId="{A3580198-988D-F541-AE16-EE5FAB7BA66B}" destId="{AB2E5006-FCAB-7C48-BB35-5D8017273CCC}" srcOrd="9" destOrd="0" presId="urn:microsoft.com/office/officeart/2005/8/layout/radial1"/>
    <dgm:cxn modelId="{9A48E92A-E07C-B24F-98EB-3EB1641E3DE3}" type="presParOf" srcId="{AB2E5006-FCAB-7C48-BB35-5D8017273CCC}" destId="{89AB0074-4DE3-C249-8E46-846E1B45C772}" srcOrd="0" destOrd="0" presId="urn:microsoft.com/office/officeart/2005/8/layout/radial1"/>
    <dgm:cxn modelId="{B072DFCA-7B6D-024F-A3DD-37CB2B49F877}" type="presParOf" srcId="{A3580198-988D-F541-AE16-EE5FAB7BA66B}" destId="{4196EEDC-CF3D-7147-82A7-A7AA57FA6495}" srcOrd="10" destOrd="0" presId="urn:microsoft.com/office/officeart/2005/8/layout/radial1"/>
    <dgm:cxn modelId="{57DBA25C-2726-FC40-9DC5-669837A19B6F}" type="presParOf" srcId="{A3580198-988D-F541-AE16-EE5FAB7BA66B}" destId="{6D53F449-BE23-2641-B72C-457B96ECE402}" srcOrd="11" destOrd="0" presId="urn:microsoft.com/office/officeart/2005/8/layout/radial1"/>
    <dgm:cxn modelId="{27253B43-035A-3941-A4E8-A8BE09B9077E}" type="presParOf" srcId="{6D53F449-BE23-2641-B72C-457B96ECE402}" destId="{63A7FDEE-5966-E540-B7BB-03AE6E20D1A0}" srcOrd="0" destOrd="0" presId="urn:microsoft.com/office/officeart/2005/8/layout/radial1"/>
    <dgm:cxn modelId="{6B4466BB-66FB-F649-AC4D-24BB10B465FE}" type="presParOf" srcId="{A3580198-988D-F541-AE16-EE5FAB7BA66B}" destId="{ED57C44A-F539-F140-9069-D84D5AF1DEFF}" srcOrd="12" destOrd="0" presId="urn:microsoft.com/office/officeart/2005/8/layout/radial1"/>
    <dgm:cxn modelId="{6BBA382F-2DF3-9C4F-8C30-D1BBC8991534}" type="presParOf" srcId="{A3580198-988D-F541-AE16-EE5FAB7BA66B}" destId="{E0B115B6-7AAA-0A49-A9A3-A784A2E68AB5}" srcOrd="13" destOrd="0" presId="urn:microsoft.com/office/officeart/2005/8/layout/radial1"/>
    <dgm:cxn modelId="{0B6324E4-0CB0-B547-9F6A-488725818AAF}" type="presParOf" srcId="{E0B115B6-7AAA-0A49-A9A3-A784A2E68AB5}" destId="{64BE76A1-F3CD-9444-A02B-D77943C0FB3B}" srcOrd="0" destOrd="0" presId="urn:microsoft.com/office/officeart/2005/8/layout/radial1"/>
    <dgm:cxn modelId="{5320FE85-9151-3D44-AF00-B44F2DA0FC29}" type="presParOf" srcId="{A3580198-988D-F541-AE16-EE5FAB7BA66B}" destId="{A706F371-A818-394D-98DB-AC61809298A7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09546A-0315-BA49-984C-2B529CF5EB85}" type="doc">
      <dgm:prSet loTypeId="urn:microsoft.com/office/officeart/2005/8/layout/hierarchy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8037A05-9C99-A744-B4C8-FCBF519D2E7A}">
      <dgm:prSet phldrT="[Text]"/>
      <dgm:spPr/>
      <dgm:t>
        <a:bodyPr/>
        <a:lstStyle/>
        <a:p>
          <a:r>
            <a:rPr lang="de-DE" dirty="0"/>
            <a:t>Person</a:t>
          </a:r>
        </a:p>
      </dgm:t>
    </dgm:pt>
    <dgm:pt modelId="{D69CF39E-A7FB-5A4D-BA49-B82135C7012E}" type="parTrans" cxnId="{339A28F1-07E8-D948-9DCD-9589719D5184}">
      <dgm:prSet/>
      <dgm:spPr/>
      <dgm:t>
        <a:bodyPr/>
        <a:lstStyle/>
        <a:p>
          <a:endParaRPr lang="de-DE"/>
        </a:p>
      </dgm:t>
    </dgm:pt>
    <dgm:pt modelId="{8676AC20-9DC5-2049-8837-11A5A8033412}" type="sibTrans" cxnId="{339A28F1-07E8-D948-9DCD-9589719D5184}">
      <dgm:prSet/>
      <dgm:spPr/>
      <dgm:t>
        <a:bodyPr/>
        <a:lstStyle/>
        <a:p>
          <a:endParaRPr lang="de-DE"/>
        </a:p>
      </dgm:t>
    </dgm:pt>
    <dgm:pt modelId="{541B973F-D740-C54C-86D8-3177DE3FE3F9}">
      <dgm:prSet phldrT="[Text]"/>
      <dgm:spPr/>
      <dgm:t>
        <a:bodyPr/>
        <a:lstStyle/>
        <a:p>
          <a:r>
            <a:rPr lang="de-DE" dirty="0"/>
            <a:t>Forschungsfeld</a:t>
          </a:r>
        </a:p>
      </dgm:t>
    </dgm:pt>
    <dgm:pt modelId="{EFE4AB2C-37FE-C249-91E5-9734F0CF4306}" type="parTrans" cxnId="{6A150CFD-7469-9B45-9F34-4AC3FB41CDE4}">
      <dgm:prSet/>
      <dgm:spPr/>
      <dgm:t>
        <a:bodyPr/>
        <a:lstStyle/>
        <a:p>
          <a:endParaRPr lang="de-DE"/>
        </a:p>
      </dgm:t>
    </dgm:pt>
    <dgm:pt modelId="{C1B3B7B5-D7D9-434B-847F-8491AF38B499}" type="sibTrans" cxnId="{6A150CFD-7469-9B45-9F34-4AC3FB41CDE4}">
      <dgm:prSet/>
      <dgm:spPr/>
      <dgm:t>
        <a:bodyPr/>
        <a:lstStyle/>
        <a:p>
          <a:endParaRPr lang="de-DE"/>
        </a:p>
      </dgm:t>
    </dgm:pt>
    <dgm:pt modelId="{6853075C-A1CE-C94F-A05B-BDD2BEDC3CCA}">
      <dgm:prSet phldrT="[Text]"/>
      <dgm:spPr/>
      <dgm:t>
        <a:bodyPr/>
        <a:lstStyle/>
        <a:p>
          <a:r>
            <a:rPr lang="de-DE" dirty="0"/>
            <a:t>Organisationseinheit</a:t>
          </a:r>
        </a:p>
      </dgm:t>
    </dgm:pt>
    <dgm:pt modelId="{238B5573-6E65-A842-BE29-1786B4FB007C}" type="parTrans" cxnId="{80A0F5E8-2081-DE42-86B2-BBC448B1B025}">
      <dgm:prSet/>
      <dgm:spPr/>
      <dgm:t>
        <a:bodyPr/>
        <a:lstStyle/>
        <a:p>
          <a:endParaRPr lang="de-DE"/>
        </a:p>
      </dgm:t>
    </dgm:pt>
    <dgm:pt modelId="{60D4B618-08B9-A346-86C9-9C309D98789A}" type="sibTrans" cxnId="{80A0F5E8-2081-DE42-86B2-BBC448B1B025}">
      <dgm:prSet/>
      <dgm:spPr/>
      <dgm:t>
        <a:bodyPr/>
        <a:lstStyle/>
        <a:p>
          <a:endParaRPr lang="de-DE"/>
        </a:p>
      </dgm:t>
    </dgm:pt>
    <dgm:pt modelId="{67AEE1F1-D295-E04E-A7D7-6B54B41AC46C}">
      <dgm:prSet phldrT="[Text]"/>
      <dgm:spPr/>
      <dgm:t>
        <a:bodyPr/>
        <a:lstStyle/>
        <a:p>
          <a:r>
            <a:rPr lang="de-DE" dirty="0"/>
            <a:t>Fach</a:t>
          </a:r>
        </a:p>
      </dgm:t>
    </dgm:pt>
    <dgm:pt modelId="{B32E7382-4ACC-9847-857A-2B65E33DCCE9}" type="parTrans" cxnId="{0C159514-CFB8-2545-BB37-A2D6D2402D30}">
      <dgm:prSet/>
      <dgm:spPr/>
      <dgm:t>
        <a:bodyPr/>
        <a:lstStyle/>
        <a:p>
          <a:endParaRPr lang="de-DE"/>
        </a:p>
      </dgm:t>
    </dgm:pt>
    <dgm:pt modelId="{2848807B-F12D-604E-84E7-71D4B450DB38}" type="sibTrans" cxnId="{0C159514-CFB8-2545-BB37-A2D6D2402D30}">
      <dgm:prSet/>
      <dgm:spPr/>
      <dgm:t>
        <a:bodyPr/>
        <a:lstStyle/>
        <a:p>
          <a:endParaRPr lang="de-DE"/>
        </a:p>
      </dgm:t>
    </dgm:pt>
    <dgm:pt modelId="{FAFD7FBD-9186-B147-81BC-82D495968FF9}">
      <dgm:prSet phldrT="[Text]"/>
      <dgm:spPr/>
      <dgm:t>
        <a:bodyPr/>
        <a:lstStyle/>
        <a:p>
          <a:r>
            <a:rPr lang="de-DE" dirty="0"/>
            <a:t>Beziehung mit Prozentangabe</a:t>
          </a:r>
        </a:p>
      </dgm:t>
    </dgm:pt>
    <dgm:pt modelId="{962FB576-9100-BA43-86C6-049DE5A78C95}" type="parTrans" cxnId="{57A499C4-E87A-4442-86E9-F358638701E2}">
      <dgm:prSet/>
      <dgm:spPr/>
      <dgm:t>
        <a:bodyPr/>
        <a:lstStyle/>
        <a:p>
          <a:endParaRPr lang="de-DE"/>
        </a:p>
      </dgm:t>
    </dgm:pt>
    <dgm:pt modelId="{EAEF1AF3-5C68-0343-A404-F92F07645D34}" type="sibTrans" cxnId="{57A499C4-E87A-4442-86E9-F358638701E2}">
      <dgm:prSet/>
      <dgm:spPr/>
      <dgm:t>
        <a:bodyPr/>
        <a:lstStyle/>
        <a:p>
          <a:endParaRPr lang="de-DE"/>
        </a:p>
      </dgm:t>
    </dgm:pt>
    <dgm:pt modelId="{E3C5DF38-BC45-D644-9704-C1EAC4EA6184}" type="pres">
      <dgm:prSet presAssocID="{FC09546A-0315-BA49-984C-2B529CF5EB8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56DA7D7-487E-E241-B855-DEA0A486F7C0}" type="pres">
      <dgm:prSet presAssocID="{F8037A05-9C99-A744-B4C8-FCBF519D2E7A}" presName="root" presStyleCnt="0"/>
      <dgm:spPr/>
    </dgm:pt>
    <dgm:pt modelId="{0AEE88E6-7B70-044C-899F-8557B9F29E7E}" type="pres">
      <dgm:prSet presAssocID="{F8037A05-9C99-A744-B4C8-FCBF519D2E7A}" presName="rootComposite" presStyleCnt="0"/>
      <dgm:spPr/>
    </dgm:pt>
    <dgm:pt modelId="{5186A65D-693B-9B45-9625-DEF35BC04643}" type="pres">
      <dgm:prSet presAssocID="{F8037A05-9C99-A744-B4C8-FCBF519D2E7A}" presName="rootText" presStyleLbl="node1" presStyleIdx="0" presStyleCnt="3"/>
      <dgm:spPr/>
    </dgm:pt>
    <dgm:pt modelId="{179B9686-2C47-9743-96C0-CC02FAAD015B}" type="pres">
      <dgm:prSet presAssocID="{F8037A05-9C99-A744-B4C8-FCBF519D2E7A}" presName="rootConnector" presStyleLbl="node1" presStyleIdx="0" presStyleCnt="3"/>
      <dgm:spPr/>
    </dgm:pt>
    <dgm:pt modelId="{9C363E9E-50F6-BD48-B89D-FA3C51AF076A}" type="pres">
      <dgm:prSet presAssocID="{F8037A05-9C99-A744-B4C8-FCBF519D2E7A}" presName="childShape" presStyleCnt="0"/>
      <dgm:spPr/>
    </dgm:pt>
    <dgm:pt modelId="{FA7E5E79-4BA2-DC4B-B8C2-B2375D3AAAD0}" type="pres">
      <dgm:prSet presAssocID="{EFE4AB2C-37FE-C249-91E5-9734F0CF4306}" presName="Name13" presStyleLbl="parChTrans1D2" presStyleIdx="0" presStyleCnt="2"/>
      <dgm:spPr/>
    </dgm:pt>
    <dgm:pt modelId="{56EC0C1F-F44D-124B-9FEB-096F06463A88}" type="pres">
      <dgm:prSet presAssocID="{541B973F-D740-C54C-86D8-3177DE3FE3F9}" presName="childText" presStyleLbl="bgAcc1" presStyleIdx="0" presStyleCnt="2">
        <dgm:presLayoutVars>
          <dgm:bulletEnabled val="1"/>
        </dgm:presLayoutVars>
      </dgm:prSet>
      <dgm:spPr/>
    </dgm:pt>
    <dgm:pt modelId="{1040CBB1-B8CA-8648-970C-BAC475F4BE38}" type="pres">
      <dgm:prSet presAssocID="{FAFD7FBD-9186-B147-81BC-82D495968FF9}" presName="root" presStyleCnt="0"/>
      <dgm:spPr/>
    </dgm:pt>
    <dgm:pt modelId="{5A05459C-E635-7A4C-9EDF-C81E198D484B}" type="pres">
      <dgm:prSet presAssocID="{FAFD7FBD-9186-B147-81BC-82D495968FF9}" presName="rootComposite" presStyleCnt="0"/>
      <dgm:spPr/>
    </dgm:pt>
    <dgm:pt modelId="{CAE1B220-A707-7349-B731-BD359E8AE2B0}" type="pres">
      <dgm:prSet presAssocID="{FAFD7FBD-9186-B147-81BC-82D495968FF9}" presName="rootText" presStyleLbl="node1" presStyleIdx="1" presStyleCnt="3"/>
      <dgm:spPr>
        <a:prstGeom prst="rightArrow">
          <a:avLst/>
        </a:prstGeom>
      </dgm:spPr>
    </dgm:pt>
    <dgm:pt modelId="{161C8E2D-84B9-A944-A682-9315F89DCAB7}" type="pres">
      <dgm:prSet presAssocID="{FAFD7FBD-9186-B147-81BC-82D495968FF9}" presName="rootConnector" presStyleLbl="node1" presStyleIdx="1" presStyleCnt="3"/>
      <dgm:spPr/>
    </dgm:pt>
    <dgm:pt modelId="{30DDB3EE-A404-0547-A693-8EE586A9F2D5}" type="pres">
      <dgm:prSet presAssocID="{FAFD7FBD-9186-B147-81BC-82D495968FF9}" presName="childShape" presStyleCnt="0"/>
      <dgm:spPr/>
    </dgm:pt>
    <dgm:pt modelId="{93F89A97-69FE-5E42-87D1-CB888B1CE5FF}" type="pres">
      <dgm:prSet presAssocID="{6853075C-A1CE-C94F-A05B-BDD2BEDC3CCA}" presName="root" presStyleCnt="0"/>
      <dgm:spPr/>
    </dgm:pt>
    <dgm:pt modelId="{2FEB8E1B-5449-1546-A2CD-2AE99E453F77}" type="pres">
      <dgm:prSet presAssocID="{6853075C-A1CE-C94F-A05B-BDD2BEDC3CCA}" presName="rootComposite" presStyleCnt="0"/>
      <dgm:spPr/>
    </dgm:pt>
    <dgm:pt modelId="{18A64B6A-C275-9F4B-9A33-4BCA9812368D}" type="pres">
      <dgm:prSet presAssocID="{6853075C-A1CE-C94F-A05B-BDD2BEDC3CCA}" presName="rootText" presStyleLbl="node1" presStyleIdx="2" presStyleCnt="3"/>
      <dgm:spPr/>
    </dgm:pt>
    <dgm:pt modelId="{1385282F-8A21-6C42-94CC-9E8931F99A54}" type="pres">
      <dgm:prSet presAssocID="{6853075C-A1CE-C94F-A05B-BDD2BEDC3CCA}" presName="rootConnector" presStyleLbl="node1" presStyleIdx="2" presStyleCnt="3"/>
      <dgm:spPr/>
    </dgm:pt>
    <dgm:pt modelId="{6EC11582-1DCD-434C-AB1C-E2F46DF24A95}" type="pres">
      <dgm:prSet presAssocID="{6853075C-A1CE-C94F-A05B-BDD2BEDC3CCA}" presName="childShape" presStyleCnt="0"/>
      <dgm:spPr/>
    </dgm:pt>
    <dgm:pt modelId="{A75E363F-6342-FE44-8D79-8A9F721C5377}" type="pres">
      <dgm:prSet presAssocID="{B32E7382-4ACC-9847-857A-2B65E33DCCE9}" presName="Name13" presStyleLbl="parChTrans1D2" presStyleIdx="1" presStyleCnt="2"/>
      <dgm:spPr/>
    </dgm:pt>
    <dgm:pt modelId="{22E37A8E-3B07-924E-9397-26D300C1C8D0}" type="pres">
      <dgm:prSet presAssocID="{67AEE1F1-D295-E04E-A7D7-6B54B41AC46C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9102B601-88CE-E347-8586-4491CFF91C5C}" type="presOf" srcId="{6853075C-A1CE-C94F-A05B-BDD2BEDC3CCA}" destId="{1385282F-8A21-6C42-94CC-9E8931F99A54}" srcOrd="1" destOrd="0" presId="urn:microsoft.com/office/officeart/2005/8/layout/hierarchy3"/>
    <dgm:cxn modelId="{0C159514-CFB8-2545-BB37-A2D6D2402D30}" srcId="{6853075C-A1CE-C94F-A05B-BDD2BEDC3CCA}" destId="{67AEE1F1-D295-E04E-A7D7-6B54B41AC46C}" srcOrd="0" destOrd="0" parTransId="{B32E7382-4ACC-9847-857A-2B65E33DCCE9}" sibTransId="{2848807B-F12D-604E-84E7-71D4B450DB38}"/>
    <dgm:cxn modelId="{16437036-0B25-D747-8BAF-DA92CE9F0DB9}" type="presOf" srcId="{6853075C-A1CE-C94F-A05B-BDD2BEDC3CCA}" destId="{18A64B6A-C275-9F4B-9A33-4BCA9812368D}" srcOrd="0" destOrd="0" presId="urn:microsoft.com/office/officeart/2005/8/layout/hierarchy3"/>
    <dgm:cxn modelId="{E1DF023C-071F-DA4F-BE71-C41F7C574FDC}" type="presOf" srcId="{FC09546A-0315-BA49-984C-2B529CF5EB85}" destId="{E3C5DF38-BC45-D644-9704-C1EAC4EA6184}" srcOrd="0" destOrd="0" presId="urn:microsoft.com/office/officeart/2005/8/layout/hierarchy3"/>
    <dgm:cxn modelId="{F35D1F91-C672-F248-825A-FBBA0748B6A9}" type="presOf" srcId="{B32E7382-4ACC-9847-857A-2B65E33DCCE9}" destId="{A75E363F-6342-FE44-8D79-8A9F721C5377}" srcOrd="0" destOrd="0" presId="urn:microsoft.com/office/officeart/2005/8/layout/hierarchy3"/>
    <dgm:cxn modelId="{8DB7999B-88CE-AD49-A0C1-EB91BE78FAD7}" type="presOf" srcId="{541B973F-D740-C54C-86D8-3177DE3FE3F9}" destId="{56EC0C1F-F44D-124B-9FEB-096F06463A88}" srcOrd="0" destOrd="0" presId="urn:microsoft.com/office/officeart/2005/8/layout/hierarchy3"/>
    <dgm:cxn modelId="{2DB821A3-BE3C-BB42-992B-1010987CA89C}" type="presOf" srcId="{FAFD7FBD-9186-B147-81BC-82D495968FF9}" destId="{161C8E2D-84B9-A944-A682-9315F89DCAB7}" srcOrd="1" destOrd="0" presId="urn:microsoft.com/office/officeart/2005/8/layout/hierarchy3"/>
    <dgm:cxn modelId="{19FEEFB1-513E-A341-9F5D-6532C0D7B6F1}" type="presOf" srcId="{67AEE1F1-D295-E04E-A7D7-6B54B41AC46C}" destId="{22E37A8E-3B07-924E-9397-26D300C1C8D0}" srcOrd="0" destOrd="0" presId="urn:microsoft.com/office/officeart/2005/8/layout/hierarchy3"/>
    <dgm:cxn modelId="{13EBA1BD-202D-C54B-8392-C4E48E938212}" type="presOf" srcId="{EFE4AB2C-37FE-C249-91E5-9734F0CF4306}" destId="{FA7E5E79-4BA2-DC4B-B8C2-B2375D3AAAD0}" srcOrd="0" destOrd="0" presId="urn:microsoft.com/office/officeart/2005/8/layout/hierarchy3"/>
    <dgm:cxn modelId="{B1EAA3C3-04E1-0E40-BE60-A53AC1A2093A}" type="presOf" srcId="{F8037A05-9C99-A744-B4C8-FCBF519D2E7A}" destId="{179B9686-2C47-9743-96C0-CC02FAAD015B}" srcOrd="1" destOrd="0" presId="urn:microsoft.com/office/officeart/2005/8/layout/hierarchy3"/>
    <dgm:cxn modelId="{57A499C4-E87A-4442-86E9-F358638701E2}" srcId="{FC09546A-0315-BA49-984C-2B529CF5EB85}" destId="{FAFD7FBD-9186-B147-81BC-82D495968FF9}" srcOrd="1" destOrd="0" parTransId="{962FB576-9100-BA43-86C6-049DE5A78C95}" sibTransId="{EAEF1AF3-5C68-0343-A404-F92F07645D34}"/>
    <dgm:cxn modelId="{5B7567E2-A950-8F4E-9FFF-145604E5974C}" type="presOf" srcId="{F8037A05-9C99-A744-B4C8-FCBF519D2E7A}" destId="{5186A65D-693B-9B45-9625-DEF35BC04643}" srcOrd="0" destOrd="0" presId="urn:microsoft.com/office/officeart/2005/8/layout/hierarchy3"/>
    <dgm:cxn modelId="{80A0F5E8-2081-DE42-86B2-BBC448B1B025}" srcId="{FC09546A-0315-BA49-984C-2B529CF5EB85}" destId="{6853075C-A1CE-C94F-A05B-BDD2BEDC3CCA}" srcOrd="2" destOrd="0" parTransId="{238B5573-6E65-A842-BE29-1786B4FB007C}" sibTransId="{60D4B618-08B9-A346-86C9-9C309D98789A}"/>
    <dgm:cxn modelId="{1529A1EC-5666-FB4C-9C2B-AD02301F9AD2}" type="presOf" srcId="{FAFD7FBD-9186-B147-81BC-82D495968FF9}" destId="{CAE1B220-A707-7349-B731-BD359E8AE2B0}" srcOrd="0" destOrd="0" presId="urn:microsoft.com/office/officeart/2005/8/layout/hierarchy3"/>
    <dgm:cxn modelId="{339A28F1-07E8-D948-9DCD-9589719D5184}" srcId="{FC09546A-0315-BA49-984C-2B529CF5EB85}" destId="{F8037A05-9C99-A744-B4C8-FCBF519D2E7A}" srcOrd="0" destOrd="0" parTransId="{D69CF39E-A7FB-5A4D-BA49-B82135C7012E}" sibTransId="{8676AC20-9DC5-2049-8837-11A5A8033412}"/>
    <dgm:cxn modelId="{6A150CFD-7469-9B45-9F34-4AC3FB41CDE4}" srcId="{F8037A05-9C99-A744-B4C8-FCBF519D2E7A}" destId="{541B973F-D740-C54C-86D8-3177DE3FE3F9}" srcOrd="0" destOrd="0" parTransId="{EFE4AB2C-37FE-C249-91E5-9734F0CF4306}" sibTransId="{C1B3B7B5-D7D9-434B-847F-8491AF38B499}"/>
    <dgm:cxn modelId="{56D9262A-5587-CC42-AAB3-16117FDF4D35}" type="presParOf" srcId="{E3C5DF38-BC45-D644-9704-C1EAC4EA6184}" destId="{656DA7D7-487E-E241-B855-DEA0A486F7C0}" srcOrd="0" destOrd="0" presId="urn:microsoft.com/office/officeart/2005/8/layout/hierarchy3"/>
    <dgm:cxn modelId="{7F286BE4-8602-3D42-8ACC-43F483A97E8D}" type="presParOf" srcId="{656DA7D7-487E-E241-B855-DEA0A486F7C0}" destId="{0AEE88E6-7B70-044C-899F-8557B9F29E7E}" srcOrd="0" destOrd="0" presId="urn:microsoft.com/office/officeart/2005/8/layout/hierarchy3"/>
    <dgm:cxn modelId="{8B9CB81B-2252-8341-BF7A-2DBAC198FE4F}" type="presParOf" srcId="{0AEE88E6-7B70-044C-899F-8557B9F29E7E}" destId="{5186A65D-693B-9B45-9625-DEF35BC04643}" srcOrd="0" destOrd="0" presId="urn:microsoft.com/office/officeart/2005/8/layout/hierarchy3"/>
    <dgm:cxn modelId="{D3EEEAE0-3DB8-4D49-8DFA-4191DC9C067A}" type="presParOf" srcId="{0AEE88E6-7B70-044C-899F-8557B9F29E7E}" destId="{179B9686-2C47-9743-96C0-CC02FAAD015B}" srcOrd="1" destOrd="0" presId="urn:microsoft.com/office/officeart/2005/8/layout/hierarchy3"/>
    <dgm:cxn modelId="{2622F7DE-B31F-6D4B-9505-3BB21B952F25}" type="presParOf" srcId="{656DA7D7-487E-E241-B855-DEA0A486F7C0}" destId="{9C363E9E-50F6-BD48-B89D-FA3C51AF076A}" srcOrd="1" destOrd="0" presId="urn:microsoft.com/office/officeart/2005/8/layout/hierarchy3"/>
    <dgm:cxn modelId="{605EAEF2-070B-5049-8B6F-47847A1227B4}" type="presParOf" srcId="{9C363E9E-50F6-BD48-B89D-FA3C51AF076A}" destId="{FA7E5E79-4BA2-DC4B-B8C2-B2375D3AAAD0}" srcOrd="0" destOrd="0" presId="urn:microsoft.com/office/officeart/2005/8/layout/hierarchy3"/>
    <dgm:cxn modelId="{C11B433F-90C9-EE4F-A2CF-DC214C58A50B}" type="presParOf" srcId="{9C363E9E-50F6-BD48-B89D-FA3C51AF076A}" destId="{56EC0C1F-F44D-124B-9FEB-096F06463A88}" srcOrd="1" destOrd="0" presId="urn:microsoft.com/office/officeart/2005/8/layout/hierarchy3"/>
    <dgm:cxn modelId="{CAA8D2CD-6EE3-554D-A5AD-FCBB94A1AA63}" type="presParOf" srcId="{E3C5DF38-BC45-D644-9704-C1EAC4EA6184}" destId="{1040CBB1-B8CA-8648-970C-BAC475F4BE38}" srcOrd="1" destOrd="0" presId="urn:microsoft.com/office/officeart/2005/8/layout/hierarchy3"/>
    <dgm:cxn modelId="{2AF171BE-8A80-5D48-851C-E666CF0876B6}" type="presParOf" srcId="{1040CBB1-B8CA-8648-970C-BAC475F4BE38}" destId="{5A05459C-E635-7A4C-9EDF-C81E198D484B}" srcOrd="0" destOrd="0" presId="urn:microsoft.com/office/officeart/2005/8/layout/hierarchy3"/>
    <dgm:cxn modelId="{4C5187B7-AC75-0242-9020-AAB5354A3126}" type="presParOf" srcId="{5A05459C-E635-7A4C-9EDF-C81E198D484B}" destId="{CAE1B220-A707-7349-B731-BD359E8AE2B0}" srcOrd="0" destOrd="0" presId="urn:microsoft.com/office/officeart/2005/8/layout/hierarchy3"/>
    <dgm:cxn modelId="{6D4284ED-33BA-7043-B1B8-485AA0712AC4}" type="presParOf" srcId="{5A05459C-E635-7A4C-9EDF-C81E198D484B}" destId="{161C8E2D-84B9-A944-A682-9315F89DCAB7}" srcOrd="1" destOrd="0" presId="urn:microsoft.com/office/officeart/2005/8/layout/hierarchy3"/>
    <dgm:cxn modelId="{A1700AFC-9EDA-4E48-9EA5-47CE1415A615}" type="presParOf" srcId="{1040CBB1-B8CA-8648-970C-BAC475F4BE38}" destId="{30DDB3EE-A404-0547-A693-8EE586A9F2D5}" srcOrd="1" destOrd="0" presId="urn:microsoft.com/office/officeart/2005/8/layout/hierarchy3"/>
    <dgm:cxn modelId="{6E3B3C99-CF19-6844-9DF7-192C159D88E0}" type="presParOf" srcId="{E3C5DF38-BC45-D644-9704-C1EAC4EA6184}" destId="{93F89A97-69FE-5E42-87D1-CB888B1CE5FF}" srcOrd="2" destOrd="0" presId="urn:microsoft.com/office/officeart/2005/8/layout/hierarchy3"/>
    <dgm:cxn modelId="{3F9FBFFE-F869-1D44-9FF9-87DCD114A040}" type="presParOf" srcId="{93F89A97-69FE-5E42-87D1-CB888B1CE5FF}" destId="{2FEB8E1B-5449-1546-A2CD-2AE99E453F77}" srcOrd="0" destOrd="0" presId="urn:microsoft.com/office/officeart/2005/8/layout/hierarchy3"/>
    <dgm:cxn modelId="{4E89F908-CADF-4C42-918D-9B2B5F1C83E2}" type="presParOf" srcId="{2FEB8E1B-5449-1546-A2CD-2AE99E453F77}" destId="{18A64B6A-C275-9F4B-9A33-4BCA9812368D}" srcOrd="0" destOrd="0" presId="urn:microsoft.com/office/officeart/2005/8/layout/hierarchy3"/>
    <dgm:cxn modelId="{3AE59148-EAA8-0A49-BDF4-ED5DFBF3A1EA}" type="presParOf" srcId="{2FEB8E1B-5449-1546-A2CD-2AE99E453F77}" destId="{1385282F-8A21-6C42-94CC-9E8931F99A54}" srcOrd="1" destOrd="0" presId="urn:microsoft.com/office/officeart/2005/8/layout/hierarchy3"/>
    <dgm:cxn modelId="{B92A6CAA-C063-9D4D-B151-3E65042EFE74}" type="presParOf" srcId="{93F89A97-69FE-5E42-87D1-CB888B1CE5FF}" destId="{6EC11582-1DCD-434C-AB1C-E2F46DF24A95}" srcOrd="1" destOrd="0" presId="urn:microsoft.com/office/officeart/2005/8/layout/hierarchy3"/>
    <dgm:cxn modelId="{A1DAE789-14A2-394C-97EE-836B8C3B2C7F}" type="presParOf" srcId="{6EC11582-1DCD-434C-AB1C-E2F46DF24A95}" destId="{A75E363F-6342-FE44-8D79-8A9F721C5377}" srcOrd="0" destOrd="0" presId="urn:microsoft.com/office/officeart/2005/8/layout/hierarchy3"/>
    <dgm:cxn modelId="{1E427828-A912-4A44-9E37-76AB2F8727D4}" type="presParOf" srcId="{6EC11582-1DCD-434C-AB1C-E2F46DF24A95}" destId="{22E37A8E-3B07-924E-9397-26D300C1C8D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87BA2-F828-DE4C-864D-CC1DFEB83B4A}">
      <dsp:nvSpPr>
        <dsp:cNvPr id="0" name=""/>
        <dsp:cNvSpPr/>
      </dsp:nvSpPr>
      <dsp:spPr>
        <a:xfrm>
          <a:off x="3048000" y="1169198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2156482" y="187132"/>
              </a:lnTo>
              <a:lnTo>
                <a:pt x="2156482" y="3742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8B08D-3297-C04C-81E0-50C9A10BD248}">
      <dsp:nvSpPr>
        <dsp:cNvPr id="0" name=""/>
        <dsp:cNvSpPr/>
      </dsp:nvSpPr>
      <dsp:spPr>
        <a:xfrm>
          <a:off x="3002280" y="1169198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2E911A-5CB5-7845-AD0C-593774A8A70D}">
      <dsp:nvSpPr>
        <dsp:cNvPr id="0" name=""/>
        <dsp:cNvSpPr/>
      </dsp:nvSpPr>
      <dsp:spPr>
        <a:xfrm>
          <a:off x="891517" y="1169198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87132"/>
              </a:lnTo>
              <a:lnTo>
                <a:pt x="0" y="187132"/>
              </a:lnTo>
              <a:lnTo>
                <a:pt x="0" y="3742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B801B8-F9CB-2F4E-B37F-F5494CFD9126}">
      <dsp:nvSpPr>
        <dsp:cNvPr id="0" name=""/>
        <dsp:cNvSpPr/>
      </dsp:nvSpPr>
      <dsp:spPr>
        <a:xfrm>
          <a:off x="2156891" y="278090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Person</a:t>
          </a:r>
        </a:p>
      </dsp:txBody>
      <dsp:txXfrm>
        <a:off x="2156891" y="278090"/>
        <a:ext cx="1782216" cy="891108"/>
      </dsp:txXfrm>
    </dsp:sp>
    <dsp:sp modelId="{54627616-D060-D741-B599-0237C2F710BE}">
      <dsp:nvSpPr>
        <dsp:cNvPr id="0" name=""/>
        <dsp:cNvSpPr/>
      </dsp:nvSpPr>
      <dsp:spPr>
        <a:xfrm>
          <a:off x="409" y="1543464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Beschäftigte:r</a:t>
          </a:r>
          <a:endParaRPr lang="de-DE" sz="2400" kern="1200" dirty="0"/>
        </a:p>
      </dsp:txBody>
      <dsp:txXfrm>
        <a:off x="409" y="1543464"/>
        <a:ext cx="1782216" cy="891108"/>
      </dsp:txXfrm>
    </dsp:sp>
    <dsp:sp modelId="{25AD2261-D726-3841-A29D-3971C78E7909}">
      <dsp:nvSpPr>
        <dsp:cNvPr id="0" name=""/>
        <dsp:cNvSpPr/>
      </dsp:nvSpPr>
      <dsp:spPr>
        <a:xfrm>
          <a:off x="2156891" y="1543464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Doktorand:in</a:t>
          </a:r>
          <a:endParaRPr lang="de-DE" sz="2400" kern="1200" dirty="0"/>
        </a:p>
      </dsp:txBody>
      <dsp:txXfrm>
        <a:off x="2156891" y="1543464"/>
        <a:ext cx="1782216" cy="891108"/>
      </dsp:txXfrm>
    </dsp:sp>
    <dsp:sp modelId="{040621C5-31AE-4848-9996-ED2E7FF12D5F}">
      <dsp:nvSpPr>
        <dsp:cNvPr id="0" name=""/>
        <dsp:cNvSpPr/>
      </dsp:nvSpPr>
      <dsp:spPr>
        <a:xfrm>
          <a:off x="4313373" y="1543464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Habilitand:in</a:t>
          </a:r>
          <a:endParaRPr lang="de-DE" sz="2400" kern="1200" dirty="0"/>
        </a:p>
      </dsp:txBody>
      <dsp:txXfrm>
        <a:off x="4313373" y="1543464"/>
        <a:ext cx="1782216" cy="8911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CCFCA5-5554-4744-86A3-0A59E3C35FA1}">
      <dsp:nvSpPr>
        <dsp:cNvPr id="0" name=""/>
        <dsp:cNvSpPr/>
      </dsp:nvSpPr>
      <dsp:spPr>
        <a:xfrm rot="1742363">
          <a:off x="1888741" y="2609179"/>
          <a:ext cx="785673" cy="67324"/>
        </a:xfrm>
        <a:custGeom>
          <a:avLst/>
          <a:gdLst/>
          <a:ahLst/>
          <a:cxnLst/>
          <a:rect l="0" t="0" r="0" b="0"/>
          <a:pathLst>
            <a:path>
              <a:moveTo>
                <a:pt x="0" y="33662"/>
              </a:moveTo>
              <a:lnTo>
                <a:pt x="785673" y="336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60EF4C-F86F-E442-8ACE-E54EC2162DB0}">
      <dsp:nvSpPr>
        <dsp:cNvPr id="0" name=""/>
        <dsp:cNvSpPr/>
      </dsp:nvSpPr>
      <dsp:spPr>
        <a:xfrm rot="19907638">
          <a:off x="1884508" y="1334012"/>
          <a:ext cx="903065" cy="67324"/>
        </a:xfrm>
        <a:custGeom>
          <a:avLst/>
          <a:gdLst/>
          <a:ahLst/>
          <a:cxnLst/>
          <a:rect l="0" t="0" r="0" b="0"/>
          <a:pathLst>
            <a:path>
              <a:moveTo>
                <a:pt x="0" y="33662"/>
              </a:moveTo>
              <a:lnTo>
                <a:pt x="903065" y="3366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D70B4D-49C4-D848-81D2-A56F7C594C8D}">
      <dsp:nvSpPr>
        <dsp:cNvPr id="0" name=""/>
        <dsp:cNvSpPr/>
      </dsp:nvSpPr>
      <dsp:spPr>
        <a:xfrm>
          <a:off x="86" y="869066"/>
          <a:ext cx="2280046" cy="228004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C609D4-9428-7242-BF6F-1DC4AD4608BA}">
      <dsp:nvSpPr>
        <dsp:cNvPr id="0" name=""/>
        <dsp:cNvSpPr/>
      </dsp:nvSpPr>
      <dsp:spPr>
        <a:xfrm>
          <a:off x="2658173" y="214429"/>
          <a:ext cx="1276387" cy="1276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Beschäftigungs-verhältnis</a:t>
          </a:r>
        </a:p>
      </dsp:txBody>
      <dsp:txXfrm>
        <a:off x="2845096" y="401352"/>
        <a:ext cx="902541" cy="902541"/>
      </dsp:txXfrm>
    </dsp:sp>
    <dsp:sp modelId="{D6280071-C01B-1B4F-A9D3-D92E3F7E449B}">
      <dsp:nvSpPr>
        <dsp:cNvPr id="0" name=""/>
        <dsp:cNvSpPr/>
      </dsp:nvSpPr>
      <dsp:spPr>
        <a:xfrm>
          <a:off x="4062199" y="214429"/>
          <a:ext cx="1914581" cy="12763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500" kern="1200" dirty="0"/>
            <a:t>alternativ auch als Beziehung zu einer Organisationseinheit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500" kern="1200" dirty="0"/>
            <a:t>1:n-Beziehung</a:t>
          </a:r>
        </a:p>
      </dsp:txBody>
      <dsp:txXfrm>
        <a:off x="4062199" y="214429"/>
        <a:ext cx="1914581" cy="1276387"/>
      </dsp:txXfrm>
    </dsp:sp>
    <dsp:sp modelId="{AB02DDE4-C61B-CA46-B353-DFE5CAA97019}">
      <dsp:nvSpPr>
        <dsp:cNvPr id="0" name=""/>
        <dsp:cNvSpPr/>
      </dsp:nvSpPr>
      <dsp:spPr>
        <a:xfrm>
          <a:off x="2539040" y="2481542"/>
          <a:ext cx="1368028" cy="1368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Qualifizierungs-verfahren</a:t>
          </a:r>
        </a:p>
      </dsp:txBody>
      <dsp:txXfrm>
        <a:off x="2739383" y="2681885"/>
        <a:ext cx="967342" cy="967342"/>
      </dsp:txXfrm>
    </dsp:sp>
    <dsp:sp modelId="{D50B49FE-66D1-074D-8C7F-FB658C822A67}">
      <dsp:nvSpPr>
        <dsp:cNvPr id="0" name=""/>
        <dsp:cNvSpPr/>
      </dsp:nvSpPr>
      <dsp:spPr>
        <a:xfrm>
          <a:off x="4043871" y="2481542"/>
          <a:ext cx="2052042" cy="13680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500" kern="1200" dirty="0"/>
            <a:t>Typ-Unterscheidung: Promotion/Habilitation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500" kern="1200" dirty="0"/>
            <a:t>1:n-Beziehung</a:t>
          </a:r>
        </a:p>
      </dsp:txBody>
      <dsp:txXfrm>
        <a:off x="4043871" y="2481542"/>
        <a:ext cx="2052042" cy="13680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0A72E7-E131-EC41-9389-2BB4721F7211}">
      <dsp:nvSpPr>
        <dsp:cNvPr id="0" name=""/>
        <dsp:cNvSpPr/>
      </dsp:nvSpPr>
      <dsp:spPr>
        <a:xfrm>
          <a:off x="2521148" y="1583408"/>
          <a:ext cx="1053703" cy="10537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Person</a:t>
          </a:r>
        </a:p>
      </dsp:txBody>
      <dsp:txXfrm>
        <a:off x="2675459" y="1737719"/>
        <a:ext cx="745081" cy="745081"/>
      </dsp:txXfrm>
    </dsp:sp>
    <dsp:sp modelId="{746117BD-269C-244A-91F3-4051F9EE0C21}">
      <dsp:nvSpPr>
        <dsp:cNvPr id="0" name=""/>
        <dsp:cNvSpPr/>
      </dsp:nvSpPr>
      <dsp:spPr>
        <a:xfrm rot="16200000">
          <a:off x="2784596" y="1304447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>
        <a:off x="3034829" y="1306834"/>
        <a:ext cx="26340" cy="26340"/>
      </dsp:txXfrm>
    </dsp:sp>
    <dsp:sp modelId="{B965529E-A019-314D-A6D6-82D2E2120A93}">
      <dsp:nvSpPr>
        <dsp:cNvPr id="0" name=""/>
        <dsp:cNvSpPr/>
      </dsp:nvSpPr>
      <dsp:spPr>
        <a:xfrm>
          <a:off x="2521148" y="2897"/>
          <a:ext cx="1053703" cy="10537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/>
            <a:t>Beschäftigungs-verhältnis</a:t>
          </a:r>
          <a:endParaRPr lang="de-DE" sz="1000" kern="1200" dirty="0"/>
        </a:p>
      </dsp:txBody>
      <dsp:txXfrm>
        <a:off x="2675459" y="157208"/>
        <a:ext cx="745081" cy="745081"/>
      </dsp:txXfrm>
    </dsp:sp>
    <dsp:sp modelId="{A7616A53-5AB5-FF45-8220-2FB80BCB8130}">
      <dsp:nvSpPr>
        <dsp:cNvPr id="0" name=""/>
        <dsp:cNvSpPr/>
      </dsp:nvSpPr>
      <dsp:spPr>
        <a:xfrm rot="19285714">
          <a:off x="3402442" y="1601987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>
        <a:off x="3652676" y="1604373"/>
        <a:ext cx="26340" cy="26340"/>
      </dsp:txXfrm>
    </dsp:sp>
    <dsp:sp modelId="{F0ADADE1-1AD9-CB49-A5AD-BB59AC259332}">
      <dsp:nvSpPr>
        <dsp:cNvPr id="0" name=""/>
        <dsp:cNvSpPr/>
      </dsp:nvSpPr>
      <dsp:spPr>
        <a:xfrm>
          <a:off x="3756841" y="597975"/>
          <a:ext cx="1053703" cy="10537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 err="1"/>
            <a:t>Qualifzierungs</a:t>
          </a:r>
          <a:r>
            <a:rPr lang="de-DE" sz="900" kern="1200" dirty="0"/>
            <a:t>-verfahren</a:t>
          </a:r>
          <a:endParaRPr lang="de-DE" sz="1000" kern="1200" dirty="0"/>
        </a:p>
      </dsp:txBody>
      <dsp:txXfrm>
        <a:off x="3911152" y="752286"/>
        <a:ext cx="745081" cy="745081"/>
      </dsp:txXfrm>
    </dsp:sp>
    <dsp:sp modelId="{271F552B-AD0C-9C4B-82AF-9FF5BDE4108A}">
      <dsp:nvSpPr>
        <dsp:cNvPr id="0" name=""/>
        <dsp:cNvSpPr/>
      </dsp:nvSpPr>
      <dsp:spPr>
        <a:xfrm rot="771429">
          <a:off x="3555038" y="2270551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>
        <a:off x="3805271" y="2272938"/>
        <a:ext cx="26340" cy="26340"/>
      </dsp:txXfrm>
    </dsp:sp>
    <dsp:sp modelId="{761B6238-0A81-B942-9F4D-F8279F984E06}">
      <dsp:nvSpPr>
        <dsp:cNvPr id="0" name=""/>
        <dsp:cNvSpPr/>
      </dsp:nvSpPr>
      <dsp:spPr>
        <a:xfrm>
          <a:off x="4062032" y="1935105"/>
          <a:ext cx="1053703" cy="10537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kern="1200" dirty="0"/>
            <a:t>Organisations-einheit</a:t>
          </a:r>
          <a:endParaRPr lang="de-DE" sz="1000" kern="1200" dirty="0"/>
        </a:p>
      </dsp:txBody>
      <dsp:txXfrm>
        <a:off x="4216343" y="2089416"/>
        <a:ext cx="745081" cy="745081"/>
      </dsp:txXfrm>
    </dsp:sp>
    <dsp:sp modelId="{7768AD87-D7AB-A240-BACC-3FE9C2A7B27A}">
      <dsp:nvSpPr>
        <dsp:cNvPr id="0" name=""/>
        <dsp:cNvSpPr/>
      </dsp:nvSpPr>
      <dsp:spPr>
        <a:xfrm rot="3857143">
          <a:off x="3127475" y="2806698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>
        <a:off x="3377708" y="2809085"/>
        <a:ext cx="26340" cy="26340"/>
      </dsp:txXfrm>
    </dsp:sp>
    <dsp:sp modelId="{FC4DB134-BEB4-6A4D-9BDC-C5776904A72A}">
      <dsp:nvSpPr>
        <dsp:cNvPr id="0" name=""/>
        <dsp:cNvSpPr/>
      </dsp:nvSpPr>
      <dsp:spPr>
        <a:xfrm>
          <a:off x="3206906" y="3007399"/>
          <a:ext cx="1053703" cy="10537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Publikation</a:t>
          </a:r>
        </a:p>
      </dsp:txBody>
      <dsp:txXfrm>
        <a:off x="3361217" y="3161710"/>
        <a:ext cx="745081" cy="745081"/>
      </dsp:txXfrm>
    </dsp:sp>
    <dsp:sp modelId="{AB2E5006-FCAB-7C48-BB35-5D8017273CCC}">
      <dsp:nvSpPr>
        <dsp:cNvPr id="0" name=""/>
        <dsp:cNvSpPr/>
      </dsp:nvSpPr>
      <dsp:spPr>
        <a:xfrm rot="6942857">
          <a:off x="2441717" y="2806698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 rot="10800000">
        <a:off x="2691950" y="2809085"/>
        <a:ext cx="26340" cy="26340"/>
      </dsp:txXfrm>
    </dsp:sp>
    <dsp:sp modelId="{4196EEDC-CF3D-7147-82A7-A7AA57FA6495}">
      <dsp:nvSpPr>
        <dsp:cNvPr id="0" name=""/>
        <dsp:cNvSpPr/>
      </dsp:nvSpPr>
      <dsp:spPr>
        <a:xfrm>
          <a:off x="1835390" y="3007399"/>
          <a:ext cx="1053703" cy="10537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Patent</a:t>
          </a:r>
        </a:p>
      </dsp:txBody>
      <dsp:txXfrm>
        <a:off x="1989701" y="3161710"/>
        <a:ext cx="745081" cy="745081"/>
      </dsp:txXfrm>
    </dsp:sp>
    <dsp:sp modelId="{6D53F449-BE23-2641-B72C-457B96ECE402}">
      <dsp:nvSpPr>
        <dsp:cNvPr id="0" name=""/>
        <dsp:cNvSpPr/>
      </dsp:nvSpPr>
      <dsp:spPr>
        <a:xfrm rot="10028571">
          <a:off x="2014154" y="2270551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 rot="10800000">
        <a:off x="2264387" y="2272938"/>
        <a:ext cx="26340" cy="26340"/>
      </dsp:txXfrm>
    </dsp:sp>
    <dsp:sp modelId="{ED57C44A-F539-F140-9069-D84D5AF1DEFF}">
      <dsp:nvSpPr>
        <dsp:cNvPr id="0" name=""/>
        <dsp:cNvSpPr/>
      </dsp:nvSpPr>
      <dsp:spPr>
        <a:xfrm>
          <a:off x="980264" y="1935105"/>
          <a:ext cx="1053703" cy="10537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Projekt</a:t>
          </a:r>
        </a:p>
      </dsp:txBody>
      <dsp:txXfrm>
        <a:off x="1134575" y="2089416"/>
        <a:ext cx="745081" cy="745081"/>
      </dsp:txXfrm>
    </dsp:sp>
    <dsp:sp modelId="{E0B115B6-7AAA-0A49-A9A3-A784A2E68AB5}">
      <dsp:nvSpPr>
        <dsp:cNvPr id="0" name=""/>
        <dsp:cNvSpPr/>
      </dsp:nvSpPr>
      <dsp:spPr>
        <a:xfrm rot="13114286">
          <a:off x="2166749" y="1601987"/>
          <a:ext cx="526807" cy="31113"/>
        </a:xfrm>
        <a:custGeom>
          <a:avLst/>
          <a:gdLst/>
          <a:ahLst/>
          <a:cxnLst/>
          <a:rect l="0" t="0" r="0" b="0"/>
          <a:pathLst>
            <a:path>
              <a:moveTo>
                <a:pt x="0" y="15556"/>
              </a:moveTo>
              <a:lnTo>
                <a:pt x="526807" y="155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 rot="10800000">
        <a:off x="2416983" y="1604373"/>
        <a:ext cx="26340" cy="26340"/>
      </dsp:txXfrm>
    </dsp:sp>
    <dsp:sp modelId="{A706F371-A818-394D-98DB-AC61809298A7}">
      <dsp:nvSpPr>
        <dsp:cNvPr id="0" name=""/>
        <dsp:cNvSpPr/>
      </dsp:nvSpPr>
      <dsp:spPr>
        <a:xfrm>
          <a:off x="1285455" y="597975"/>
          <a:ext cx="1053703" cy="10537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50" kern="1200" dirty="0"/>
            <a:t>Ausgründung</a:t>
          </a:r>
        </a:p>
      </dsp:txBody>
      <dsp:txXfrm>
        <a:off x="1439766" y="752286"/>
        <a:ext cx="745081" cy="7450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86A65D-693B-9B45-9625-DEF35BC04643}">
      <dsp:nvSpPr>
        <dsp:cNvPr id="0" name=""/>
        <dsp:cNvSpPr/>
      </dsp:nvSpPr>
      <dsp:spPr>
        <a:xfrm>
          <a:off x="684" y="506465"/>
          <a:ext cx="1602198" cy="8010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Person</a:t>
          </a:r>
        </a:p>
      </dsp:txBody>
      <dsp:txXfrm>
        <a:off x="24147" y="529928"/>
        <a:ext cx="1555272" cy="754173"/>
      </dsp:txXfrm>
    </dsp:sp>
    <dsp:sp modelId="{FA7E5E79-4BA2-DC4B-B8C2-B2375D3AAAD0}">
      <dsp:nvSpPr>
        <dsp:cNvPr id="0" name=""/>
        <dsp:cNvSpPr/>
      </dsp:nvSpPr>
      <dsp:spPr>
        <a:xfrm>
          <a:off x="160904" y="1307564"/>
          <a:ext cx="160219" cy="600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0824"/>
              </a:lnTo>
              <a:lnTo>
                <a:pt x="160219" y="6008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EC0C1F-F44D-124B-9FEB-096F06463A88}">
      <dsp:nvSpPr>
        <dsp:cNvPr id="0" name=""/>
        <dsp:cNvSpPr/>
      </dsp:nvSpPr>
      <dsp:spPr>
        <a:xfrm>
          <a:off x="321124" y="1507839"/>
          <a:ext cx="1281758" cy="8010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Forschungsfeld</a:t>
          </a:r>
        </a:p>
      </dsp:txBody>
      <dsp:txXfrm>
        <a:off x="344587" y="1531302"/>
        <a:ext cx="1234832" cy="754173"/>
      </dsp:txXfrm>
    </dsp:sp>
    <dsp:sp modelId="{CAE1B220-A707-7349-B731-BD359E8AE2B0}">
      <dsp:nvSpPr>
        <dsp:cNvPr id="0" name=""/>
        <dsp:cNvSpPr/>
      </dsp:nvSpPr>
      <dsp:spPr>
        <a:xfrm>
          <a:off x="2003432" y="506465"/>
          <a:ext cx="1602198" cy="801099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Beziehung mit Prozentangabe</a:t>
          </a:r>
        </a:p>
      </dsp:txBody>
      <dsp:txXfrm>
        <a:off x="2003432" y="706740"/>
        <a:ext cx="1401923" cy="400549"/>
      </dsp:txXfrm>
    </dsp:sp>
    <dsp:sp modelId="{18A64B6A-C275-9F4B-9A33-4BCA9812368D}">
      <dsp:nvSpPr>
        <dsp:cNvPr id="0" name=""/>
        <dsp:cNvSpPr/>
      </dsp:nvSpPr>
      <dsp:spPr>
        <a:xfrm>
          <a:off x="4006180" y="506465"/>
          <a:ext cx="1602198" cy="8010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/>
            <a:t>Organisationseinheit</a:t>
          </a:r>
        </a:p>
      </dsp:txBody>
      <dsp:txXfrm>
        <a:off x="4029643" y="529928"/>
        <a:ext cx="1555272" cy="754173"/>
      </dsp:txXfrm>
    </dsp:sp>
    <dsp:sp modelId="{A75E363F-6342-FE44-8D79-8A9F721C5377}">
      <dsp:nvSpPr>
        <dsp:cNvPr id="0" name=""/>
        <dsp:cNvSpPr/>
      </dsp:nvSpPr>
      <dsp:spPr>
        <a:xfrm>
          <a:off x="4166399" y="1307564"/>
          <a:ext cx="160219" cy="600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0824"/>
              </a:lnTo>
              <a:lnTo>
                <a:pt x="160219" y="6008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E37A8E-3B07-924E-9397-26D300C1C8D0}">
      <dsp:nvSpPr>
        <dsp:cNvPr id="0" name=""/>
        <dsp:cNvSpPr/>
      </dsp:nvSpPr>
      <dsp:spPr>
        <a:xfrm>
          <a:off x="4326619" y="1507839"/>
          <a:ext cx="1281758" cy="8010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Fach</a:t>
          </a:r>
        </a:p>
      </dsp:txBody>
      <dsp:txXfrm>
        <a:off x="4350082" y="1531302"/>
        <a:ext cx="1234832" cy="7541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47800571-E747-8545-8B06-9271E0C407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77CBA68-0D4B-A24A-BAC0-763D5402A0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6C432-89F5-8F44-BAED-110703E1A63A}" type="datetimeFigureOut">
              <a:rPr lang="de-DE" smtClean="0"/>
              <a:t>27.03.23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F23F0C5-B888-7A49-B2E8-C801389A6B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DA88BE-0984-6140-AE01-00978016AA4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BD385-2BB5-6C4E-87D0-167BED062D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8519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D134FB-9E7E-2C41-8751-16ED6DACD1D4}" type="datetimeFigureOut">
              <a:rPr lang="de-DE" smtClean="0"/>
              <a:t>27.03.23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E8349-0D34-AB45-8EBA-1925E1D0C9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5622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7E8349-0D34-AB45-8EBA-1925E1D0C93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8483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CD3D0-BF26-6E49-966B-57F80ABB45DF}" type="slidenum">
              <a:rPr lang="de-DE" smtClean="0">
                <a:solidFill>
                  <a:prstClr val="black"/>
                </a:solidFill>
              </a:rPr>
              <a:pPr/>
              <a:t>4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https://www.the-library-code.de</a:t>
            </a:r>
          </a:p>
        </p:txBody>
      </p:sp>
    </p:spTree>
    <p:extLst>
      <p:ext uri="{BB962C8B-B14F-4D97-AF65-F5344CB8AC3E}">
        <p14:creationId xmlns:p14="http://schemas.microsoft.com/office/powerpoint/2010/main" val="1035433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7E8349-0D34-AB45-8EBA-1925E1D0C93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9159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7E8349-0D34-AB45-8EBA-1925E1D0C933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586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bg>
      <p:bgPr>
        <a:gradFill flip="none" rotWithShape="1">
          <a:gsLst>
            <a:gs pos="5000">
              <a:srgbClr val="233150">
                <a:lumMod val="90000"/>
              </a:srgbClr>
            </a:gs>
            <a:gs pos="100000">
              <a:srgbClr val="233150">
                <a:lumMod val="97000"/>
                <a:lumOff val="3000"/>
              </a:srgb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21075"/>
            <a:ext cx="7772400" cy="13763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8B76291-59BF-B649-8E9B-D0F78417B7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38200" y="4989512"/>
            <a:ext cx="2520000" cy="784771"/>
          </a:xfrm>
          <a:prstGeom prst="rect">
            <a:avLst/>
          </a:prstGeom>
        </p:spPr>
      </p:pic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9E7F581-40CE-0E4C-816D-FDD0E5EF3DF6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85798" y="4976336"/>
            <a:ext cx="3886201" cy="853440"/>
          </a:xfrm>
        </p:spPr>
        <p:txBody>
          <a:bodyPr anchor="b">
            <a:noAutofit/>
          </a:bodyPr>
          <a:lstStyle>
            <a:lvl1pPr marL="0" indent="0" algn="l">
              <a:buNone/>
              <a:defRPr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/>
              <a:t>Veranstaltung, Ort, Datum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D6BF7DE-93E7-B541-A7B9-0AB834356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8" y="1412240"/>
            <a:ext cx="7772400" cy="2003584"/>
          </a:xfrm>
        </p:spPr>
        <p:txBody>
          <a:bodyPr anchor="b">
            <a:no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Textplatzhalter 15">
            <a:extLst>
              <a:ext uri="{FF2B5EF4-FFF2-40B4-BE49-F238E27FC236}">
                <a16:creationId xmlns:a16="http://schemas.microsoft.com/office/drawing/2014/main" id="{0C7A5A92-A99E-934B-97EF-FCCF694862C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794" y="858500"/>
            <a:ext cx="7772404" cy="44848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Nachname</a:t>
            </a:r>
          </a:p>
        </p:txBody>
      </p:sp>
    </p:spTree>
    <p:extLst>
      <p:ext uri="{BB962C8B-B14F-4D97-AF65-F5344CB8AC3E}">
        <p14:creationId xmlns:p14="http://schemas.microsoft.com/office/powerpoint/2010/main" val="2583753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537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4263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3407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967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 i="0">
                <a:latin typeface="Source Sans Pro SemiBold" panose="020B05030304030202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 i="0">
                <a:latin typeface="Source Sans Pro SemiBold" panose="020B05030304030202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220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551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9391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28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044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255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8" y="1412240"/>
            <a:ext cx="7772400" cy="2003584"/>
          </a:xfrm>
        </p:spPr>
        <p:txBody>
          <a:bodyPr anchor="b">
            <a:noAutofit/>
          </a:bodyPr>
          <a:lstStyle>
            <a:lvl1pPr algn="l">
              <a:defRPr sz="4800">
                <a:solidFill>
                  <a:srgbClr val="233150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8" y="3507899"/>
            <a:ext cx="7772400" cy="13763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rgbClr val="23315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C2AF07C-59FE-8941-8DA7-22C15AF325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38198" y="4976336"/>
            <a:ext cx="2520002" cy="784771"/>
          </a:xfrm>
          <a:prstGeom prst="rect">
            <a:avLst/>
          </a:prstGeom>
        </p:spPr>
      </p:pic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77C26F3-3D83-C64B-8247-4269C85D89F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85798" y="4976336"/>
            <a:ext cx="3886201" cy="853440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 i="0">
                <a:latin typeface="Source Sans Pro SemiBold" panose="020B0503030403020204" pitchFamily="34" charset="77"/>
              </a:defRPr>
            </a:lvl1pPr>
          </a:lstStyle>
          <a:p>
            <a:pPr lvl="0"/>
            <a:r>
              <a:rPr lang="de-DE" dirty="0"/>
              <a:t>Veranstaltung, Ort, Datum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EED21C9D-276B-564D-84A0-D3013E38A8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794" y="858203"/>
            <a:ext cx="7772404" cy="462597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de-DE" dirty="0"/>
              <a:t>Vorname Nachname</a:t>
            </a:r>
          </a:p>
        </p:txBody>
      </p:sp>
    </p:spTree>
    <p:extLst>
      <p:ext uri="{BB962C8B-B14F-4D97-AF65-F5344CB8AC3E}">
        <p14:creationId xmlns:p14="http://schemas.microsoft.com/office/powerpoint/2010/main" val="3406189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3773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Abschnitt">
    <p:bg>
      <p:bgPr>
        <a:gradFill flip="none" rotWithShape="1">
          <a:gsLst>
            <a:gs pos="5000">
              <a:srgbClr val="233150">
                <a:lumMod val="90000"/>
              </a:srgbClr>
            </a:gs>
            <a:gs pos="100000">
              <a:srgbClr val="233150">
                <a:lumMod val="97000"/>
                <a:lumOff val="3000"/>
              </a:srgb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82541"/>
            <a:ext cx="7772400" cy="2387600"/>
          </a:xfrm>
        </p:spPr>
        <p:txBody>
          <a:bodyPr anchor="ctr">
            <a:no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88936"/>
            <a:ext cx="7772400" cy="13763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520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_Abschnitt">
    <p:bg>
      <p:bgPr>
        <a:gradFill flip="none" rotWithShape="1">
          <a:gsLst>
            <a:gs pos="5000">
              <a:srgbClr val="233150">
                <a:lumMod val="90000"/>
              </a:srgbClr>
            </a:gs>
            <a:gs pos="100000">
              <a:srgbClr val="233150">
                <a:lumMod val="97000"/>
                <a:lumOff val="3000"/>
              </a:srgb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35200"/>
            <a:ext cx="7772400" cy="2387600"/>
          </a:xfrm>
        </p:spPr>
        <p:txBody>
          <a:bodyPr anchor="ctr">
            <a:no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81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03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31236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31236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4879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737359"/>
            <a:ext cx="3868340" cy="737235"/>
          </a:xfrm>
        </p:spPr>
        <p:txBody>
          <a:bodyPr anchor="b"/>
          <a:lstStyle>
            <a:lvl1pPr marL="0" indent="0">
              <a:buNone/>
              <a:defRPr sz="2000" b="1" i="0">
                <a:latin typeface="Source Sans Pro SemiBold" panose="020B05030304030202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46834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737359"/>
            <a:ext cx="3887391" cy="737235"/>
          </a:xfrm>
        </p:spPr>
        <p:txBody>
          <a:bodyPr anchor="b"/>
          <a:lstStyle>
            <a:lvl1pPr marL="0" indent="0">
              <a:buNone/>
              <a:defRPr sz="2000" b="1" i="0">
                <a:latin typeface="Source Sans Pro SemiBold" panose="020B0503030403020204" pitchFamily="34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46834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159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09D264-8B95-7340-BE70-C7411D552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D134176-C572-7442-BC24-C65365B70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97202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86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Ende">
    <p:bg>
      <p:bgPr>
        <a:gradFill>
          <a:gsLst>
            <a:gs pos="5000">
              <a:srgbClr val="233150">
                <a:lumMod val="90000"/>
              </a:srgbClr>
            </a:gs>
            <a:gs pos="100000">
              <a:srgbClr val="233150">
                <a:lumMod val="97000"/>
                <a:lumOff val="3000"/>
              </a:srgb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48EC3B2-96AA-3E4D-9F0C-435D116A2A78}"/>
              </a:ext>
            </a:extLst>
          </p:cNvPr>
          <p:cNvGrpSpPr/>
          <p:nvPr userDrawn="1"/>
        </p:nvGrpSpPr>
        <p:grpSpPr>
          <a:xfrm>
            <a:off x="1850080" y="2251247"/>
            <a:ext cx="5443840" cy="2355507"/>
            <a:chOff x="1850080" y="2812619"/>
            <a:chExt cx="5443840" cy="2355507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6467B8EA-DE43-984A-B02E-BF3FCA5411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592720" y="2812619"/>
              <a:ext cx="3958560" cy="1232763"/>
            </a:xfrm>
            <a:prstGeom prst="rect">
              <a:avLst/>
            </a:prstGeom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3C0AE03B-3490-404F-9768-BB7487E2FDC8}"/>
                </a:ext>
              </a:extLst>
            </p:cNvPr>
            <p:cNvSpPr txBox="1"/>
            <p:nvPr userDrawn="1"/>
          </p:nvSpPr>
          <p:spPr>
            <a:xfrm>
              <a:off x="1850080" y="4460240"/>
              <a:ext cx="54438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0" i="0" dirty="0" err="1">
                  <a:solidFill>
                    <a:schemeClr val="bg1"/>
                  </a:solidFill>
                  <a:latin typeface="Source Sans Pro Light" panose="020B0403030403020204" pitchFamily="34" charset="77"/>
                </a:rPr>
                <a:t>contact@the-library-code.de</a:t>
              </a:r>
              <a:endParaRPr lang="de-DE" sz="2000" b="0" i="0" dirty="0">
                <a:solidFill>
                  <a:schemeClr val="bg1"/>
                </a:solidFill>
                <a:latin typeface="Source Sans Pro Light" panose="020B0403030403020204" pitchFamily="34" charset="77"/>
              </a:endParaRPr>
            </a:p>
            <a:p>
              <a:pPr algn="ctr"/>
              <a:r>
                <a:rPr lang="de-DE" sz="2000" b="0" i="0" dirty="0">
                  <a:solidFill>
                    <a:schemeClr val="bg1"/>
                  </a:solidFill>
                  <a:latin typeface="Source Sans Pro Light" panose="020B0403030403020204" pitchFamily="34" charset="77"/>
                </a:rPr>
                <a:t>https://</a:t>
              </a:r>
              <a:r>
                <a:rPr lang="de-DE" sz="2000" b="0" i="0" dirty="0" err="1">
                  <a:solidFill>
                    <a:schemeClr val="bg1"/>
                  </a:solidFill>
                  <a:latin typeface="Source Sans Pro Light" panose="020B0403030403020204" pitchFamily="34" charset="77"/>
                </a:rPr>
                <a:t>www.the-library-code.de</a:t>
              </a:r>
              <a:endParaRPr lang="de-DE" sz="2000" b="0" i="0" dirty="0">
                <a:solidFill>
                  <a:schemeClr val="bg1"/>
                </a:solidFill>
                <a:latin typeface="Source Sans Pro Light" panose="020B0403030403020204" pitchFamily="34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5021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4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73433"/>
            <a:ext cx="7886700" cy="10888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97202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5165" y="6158408"/>
            <a:ext cx="32958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rgbClr val="233150"/>
                </a:solidFill>
                <a:latin typeface="Source Sans Pro Light" panose="020B0403030403020204" pitchFamily="34" charset="77"/>
              </a:defRPr>
            </a:lvl1pPr>
          </a:lstStyle>
          <a:p>
            <a:r>
              <a:rPr lang="de-DE"/>
              <a:t>23.03.2023 | DSpace-Praxistreffen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998" y="6154976"/>
            <a:ext cx="330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rgbClr val="233150"/>
                </a:solidFill>
                <a:latin typeface="Source Sans Pro Light" panose="020B0403030403020204" pitchFamily="34" charset="77"/>
              </a:defRPr>
            </a:lvl1pPr>
          </a:lstStyle>
          <a:p>
            <a:r>
              <a:rPr lang="de-DE"/>
              <a:t>FIS-Datenmodell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2746" y="6158408"/>
            <a:ext cx="3699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 i="0">
                <a:solidFill>
                  <a:srgbClr val="233150"/>
                </a:solidFill>
                <a:latin typeface="Source Sans Pro Light" panose="020B0403030403020204" pitchFamily="34" charset="77"/>
              </a:defRPr>
            </a:lvl1pPr>
          </a:lstStyle>
          <a:p>
            <a:fld id="{0B38BEE5-0E20-A24B-9984-31699AA7708F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A95290CF-A190-7D44-B68D-04280A67E348}"/>
              </a:ext>
            </a:extLst>
          </p:cNvPr>
          <p:cNvGrpSpPr/>
          <p:nvPr userDrawn="1"/>
        </p:nvGrpSpPr>
        <p:grpSpPr>
          <a:xfrm>
            <a:off x="7877440" y="233883"/>
            <a:ext cx="900000" cy="6480000"/>
            <a:chOff x="7877440" y="233883"/>
            <a:chExt cx="900000" cy="6480000"/>
          </a:xfrm>
        </p:grpSpPr>
        <p:cxnSp>
          <p:nvCxnSpPr>
            <p:cNvPr id="8" name="Gerade Verbindung 7">
              <a:extLst>
                <a:ext uri="{FF2B5EF4-FFF2-40B4-BE49-F238E27FC236}">
                  <a16:creationId xmlns:a16="http://schemas.microsoft.com/office/drawing/2014/main" id="{88381B67-849F-7E4F-99AF-AABF0CEC7BC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777440" y="233883"/>
              <a:ext cx="0" cy="6480000"/>
            </a:xfrm>
            <a:prstGeom prst="line">
              <a:avLst/>
            </a:prstGeom>
            <a:ln w="101600" cap="flat">
              <a:solidFill>
                <a:srgbClr val="233150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>
              <a:extLst>
                <a:ext uri="{FF2B5EF4-FFF2-40B4-BE49-F238E27FC236}">
                  <a16:creationId xmlns:a16="http://schemas.microsoft.com/office/drawing/2014/main" id="{A7A48EC9-D100-2E40-8BF4-FAD7DBB0BE5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77440" y="233883"/>
              <a:ext cx="900000" cy="11285"/>
            </a:xfrm>
            <a:prstGeom prst="line">
              <a:avLst/>
            </a:prstGeom>
            <a:ln w="101600" cap="sq">
              <a:solidFill>
                <a:srgbClr val="233150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>
              <a:extLst>
                <a:ext uri="{FF2B5EF4-FFF2-40B4-BE49-F238E27FC236}">
                  <a16:creationId xmlns:a16="http://schemas.microsoft.com/office/drawing/2014/main" id="{CB378CB1-53F4-C443-BB9A-E6278A0D629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877440" y="6702598"/>
              <a:ext cx="900000" cy="11285"/>
            </a:xfrm>
            <a:prstGeom prst="line">
              <a:avLst/>
            </a:prstGeom>
            <a:ln w="101600" cap="sq">
              <a:solidFill>
                <a:srgbClr val="2331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98754197-9044-C14D-9CA0-ED1B51026B62}"/>
              </a:ext>
            </a:extLst>
          </p:cNvPr>
          <p:cNvGrpSpPr/>
          <p:nvPr userDrawn="1"/>
        </p:nvGrpSpPr>
        <p:grpSpPr>
          <a:xfrm>
            <a:off x="628649" y="6034938"/>
            <a:ext cx="7886701" cy="540622"/>
            <a:chOff x="628649" y="6075578"/>
            <a:chExt cx="7886701" cy="540622"/>
          </a:xfrm>
        </p:grpSpPr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3E4A0B78-5768-0940-A86A-87A5C6185FAF}"/>
                </a:ext>
              </a:extLst>
            </p:cNvPr>
            <p:cNvGrpSpPr/>
            <p:nvPr userDrawn="1"/>
          </p:nvGrpSpPr>
          <p:grpSpPr>
            <a:xfrm>
              <a:off x="628649" y="6161976"/>
              <a:ext cx="7886701" cy="454224"/>
              <a:chOff x="628649" y="6151066"/>
              <a:chExt cx="7886701" cy="454224"/>
            </a:xfrm>
          </p:grpSpPr>
          <p:pic>
            <p:nvPicPr>
              <p:cNvPr id="23" name="Grafik 22">
                <a:extLst>
                  <a:ext uri="{FF2B5EF4-FFF2-40B4-BE49-F238E27FC236}">
                    <a16:creationId xmlns:a16="http://schemas.microsoft.com/office/drawing/2014/main" id="{4AA25F9B-CF74-3241-94E3-73E498DA022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2">
                <a:extLs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p:blipFill>
            <p:spPr>
              <a:xfrm>
                <a:off x="628649" y="6151066"/>
                <a:ext cx="454224" cy="454224"/>
              </a:xfrm>
              <a:prstGeom prst="rect">
                <a:avLst/>
              </a:prstGeom>
            </p:spPr>
          </p:pic>
          <p:pic>
            <p:nvPicPr>
              <p:cNvPr id="25" name="Grafik 24">
                <a:extLst>
                  <a:ext uri="{FF2B5EF4-FFF2-40B4-BE49-F238E27FC236}">
                    <a16:creationId xmlns:a16="http://schemas.microsoft.com/office/drawing/2014/main" id="{6FC5FF52-9517-5B47-BAE3-01A7864E11C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4">
                <a:extLs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p:blipFill>
            <p:spPr>
              <a:xfrm>
                <a:off x="8063950" y="6154777"/>
                <a:ext cx="94655" cy="446803"/>
              </a:xfrm>
              <a:prstGeom prst="rect">
                <a:avLst/>
              </a:prstGeom>
            </p:spPr>
          </p:pic>
          <p:pic>
            <p:nvPicPr>
              <p:cNvPr id="26" name="Grafik 25">
                <a:extLst>
                  <a:ext uri="{FF2B5EF4-FFF2-40B4-BE49-F238E27FC236}">
                    <a16:creationId xmlns:a16="http://schemas.microsoft.com/office/drawing/2014/main" id="{7B8E3AFA-4951-584B-A3DE-CB2B899B80AF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4">
                <a:extLs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p:blipFill>
            <p:spPr>
              <a:xfrm rot="10800000">
                <a:off x="8420695" y="6154776"/>
                <a:ext cx="94655" cy="446803"/>
              </a:xfrm>
              <a:prstGeom prst="rect">
                <a:avLst/>
              </a:prstGeom>
            </p:spPr>
          </p:pic>
        </p:grpSp>
        <p:cxnSp>
          <p:nvCxnSpPr>
            <p:cNvPr id="9" name="Gerade Verbindung 8">
              <a:extLst>
                <a:ext uri="{FF2B5EF4-FFF2-40B4-BE49-F238E27FC236}">
                  <a16:creationId xmlns:a16="http://schemas.microsoft.com/office/drawing/2014/main" id="{337B7A14-C469-B046-ADA5-A1C3ECB7B3E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28649" y="6075578"/>
              <a:ext cx="7886701" cy="0"/>
            </a:xfrm>
            <a:prstGeom prst="line">
              <a:avLst/>
            </a:prstGeom>
            <a:ln w="25400">
              <a:solidFill>
                <a:srgbClr val="2331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5479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7" r:id="rId3"/>
    <p:sldLayoutId id="2147483680" r:id="rId4"/>
    <p:sldLayoutId id="2147483662" r:id="rId5"/>
    <p:sldLayoutId id="2147483678" r:id="rId6"/>
    <p:sldLayoutId id="2147483679" r:id="rId7"/>
    <p:sldLayoutId id="2147483674" r:id="rId8"/>
    <p:sldLayoutId id="2147483676" r:id="rId9"/>
    <p:sldLayoutId id="2147483661" r:id="rId10"/>
    <p:sldLayoutId id="2147483675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233150"/>
          </a:solidFill>
          <a:latin typeface="Source Sans Pro" panose="020B0503030403020204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mbol" pitchFamily="2" charset="2"/>
        <a:buChar char="-"/>
        <a:defRPr sz="2000" b="0" i="0" kern="1200">
          <a:solidFill>
            <a:srgbClr val="233150"/>
          </a:solidFill>
          <a:latin typeface="Source Sans Pro Light" panose="020B0403030403020204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itchFamily="2" charset="2"/>
        <a:buChar char="-"/>
        <a:defRPr sz="1800" b="0" i="0" kern="1200">
          <a:solidFill>
            <a:srgbClr val="233150"/>
          </a:solidFill>
          <a:latin typeface="Source Sans Pro Light" panose="020B0403030403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itchFamily="2" charset="2"/>
        <a:buChar char="-"/>
        <a:defRPr sz="1600" b="0" i="0" kern="1200">
          <a:solidFill>
            <a:srgbClr val="233150"/>
          </a:solidFill>
          <a:latin typeface="Source Sans Pro Light" panose="020B0403030403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itchFamily="2" charset="2"/>
        <a:buChar char="-"/>
        <a:defRPr sz="1400" b="0" i="0" kern="1200">
          <a:solidFill>
            <a:srgbClr val="233150"/>
          </a:solidFill>
          <a:latin typeface="Source Sans Pro Light" panose="020B0403030403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itchFamily="2" charset="2"/>
        <a:buChar char="-"/>
        <a:defRPr sz="1400" b="0" i="0" kern="1200">
          <a:solidFill>
            <a:srgbClr val="233150"/>
          </a:solidFill>
          <a:latin typeface="Source Sans Pro Light" panose="020B0403030403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erndatensatz-forschung.de/version1/Spezifikation_KDSF_v1_3.pdf" TargetMode="External"/><Relationship Id="rId2" Type="http://schemas.openxmlformats.org/officeDocument/2006/relationships/hyperlink" Target="https://doi.org/10.5281/zenodo.7712657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openaire-guidelines-for-cris-managers.readthedocs.io/en/v1.1.1/" TargetMode="External"/><Relationship Id="rId4" Type="http://schemas.openxmlformats.org/officeDocument/2006/relationships/hyperlink" Target="https://kerndatensatz-forschung.de/version1/technisches_datenmodell/v_1_2/ER-Modell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0000-0003-2677-7056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hyperlink" Target="https://www.the-library-code.de/" TargetMode="External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2.svg"/><Relationship Id="rId7" Type="http://schemas.openxmlformats.org/officeDocument/2006/relationships/diagramColors" Target="../diagrams/colors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www.iconshock.com/freeicons/person-circle-outline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hyperlink" Target="https://wiki.lyrasis.org/display/DSPACECRIS/Nested+metadata+in+DSpace+items" TargetMode="Externa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itel 88">
            <a:extLst>
              <a:ext uri="{FF2B5EF4-FFF2-40B4-BE49-F238E27FC236}">
                <a16:creationId xmlns:a16="http://schemas.microsoft.com/office/drawing/2014/main" id="{EDD7A631-FEAD-E141-9DC8-CD0E7EBD9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8" y="1423815"/>
            <a:ext cx="7772400" cy="2003584"/>
          </a:xfrm>
        </p:spPr>
        <p:txBody>
          <a:bodyPr/>
          <a:lstStyle/>
          <a:p>
            <a:r>
              <a:rPr lang="de-DE" dirty="0"/>
              <a:t>FIS-Datenmodell in </a:t>
            </a:r>
            <a:br>
              <a:rPr lang="de-DE" dirty="0"/>
            </a:br>
            <a:r>
              <a:rPr lang="de-DE" dirty="0"/>
              <a:t>DSpace-CRIS</a:t>
            </a:r>
          </a:p>
        </p:txBody>
      </p:sp>
      <p:sp>
        <p:nvSpPr>
          <p:cNvPr id="90" name="Untertitel 89">
            <a:extLst>
              <a:ext uri="{FF2B5EF4-FFF2-40B4-BE49-F238E27FC236}">
                <a16:creationId xmlns:a16="http://schemas.microsoft.com/office/drawing/2014/main" id="{75072916-0160-4E47-93B0-4D1E4A8886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KDSF- und OpenAIRE-Kompatibilität</a:t>
            </a:r>
          </a:p>
        </p:txBody>
      </p:sp>
      <p:sp>
        <p:nvSpPr>
          <p:cNvPr id="91" name="Inhaltsplatzhalter 90">
            <a:extLst>
              <a:ext uri="{FF2B5EF4-FFF2-40B4-BE49-F238E27FC236}">
                <a16:creationId xmlns:a16="http://schemas.microsoft.com/office/drawing/2014/main" id="{443D7E78-E21F-DB42-8FBA-E20F21FAF3F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85798" y="4976336"/>
            <a:ext cx="4263889" cy="853440"/>
          </a:xfrm>
        </p:spPr>
        <p:txBody>
          <a:bodyPr/>
          <a:lstStyle/>
          <a:p>
            <a:r>
              <a:rPr lang="de-DE" dirty="0"/>
              <a:t>DSpace-Praxistreffen, Berlin, 23.03.2023</a:t>
            </a:r>
          </a:p>
        </p:txBody>
      </p:sp>
      <p:sp>
        <p:nvSpPr>
          <p:cNvPr id="92" name="Textplatzhalter 91">
            <a:extLst>
              <a:ext uri="{FF2B5EF4-FFF2-40B4-BE49-F238E27FC236}">
                <a16:creationId xmlns:a16="http://schemas.microsoft.com/office/drawing/2014/main" id="{641E3440-314F-4340-B56C-033B721C71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Yannick Paulsen</a:t>
            </a:r>
          </a:p>
        </p:txBody>
      </p:sp>
    </p:spTree>
    <p:extLst>
      <p:ext uri="{BB962C8B-B14F-4D97-AF65-F5344CB8AC3E}">
        <p14:creationId xmlns:p14="http://schemas.microsoft.com/office/powerpoint/2010/main" val="4253384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2C9BCC-775D-CADA-A084-CD457D0ED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Gegenüberstellung KDSF + OpenAIRE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F20B767-7CFE-D412-6679-9EFE3E9108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anchor="ctr"/>
          <a:lstStyle/>
          <a:p>
            <a:r>
              <a:rPr lang="de-DE" dirty="0"/>
              <a:t>OpenAIRE Guidelines </a:t>
            </a:r>
            <a:r>
              <a:rPr lang="de-DE" dirty="0" err="1"/>
              <a:t>for</a:t>
            </a:r>
            <a:r>
              <a:rPr lang="de-DE" dirty="0"/>
              <a:t> CRIS Managers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C8630D8-BE9E-0C8C-7068-16F01EB64D4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sz="1800" dirty="0"/>
              <a:t>Person</a:t>
            </a:r>
          </a:p>
          <a:p>
            <a:r>
              <a:rPr lang="de-DE" sz="1800" dirty="0"/>
              <a:t>Publication</a:t>
            </a:r>
          </a:p>
          <a:p>
            <a:r>
              <a:rPr lang="de-DE" sz="1800" dirty="0"/>
              <a:t>Product</a:t>
            </a:r>
          </a:p>
          <a:p>
            <a:r>
              <a:rPr lang="de-DE" sz="1800" dirty="0"/>
              <a:t>Project</a:t>
            </a:r>
          </a:p>
          <a:p>
            <a:r>
              <a:rPr lang="de-DE" sz="1800" dirty="0"/>
              <a:t>Patent</a:t>
            </a:r>
          </a:p>
          <a:p>
            <a:r>
              <a:rPr lang="de-DE" sz="1800" dirty="0"/>
              <a:t>Funding</a:t>
            </a:r>
          </a:p>
          <a:p>
            <a:r>
              <a:rPr lang="de-DE" sz="1800" dirty="0"/>
              <a:t>Event</a:t>
            </a:r>
          </a:p>
          <a:p>
            <a:r>
              <a:rPr lang="de-DE" sz="1800" dirty="0"/>
              <a:t>Equipment</a:t>
            </a:r>
          </a:p>
          <a:p>
            <a:r>
              <a:rPr lang="de-DE" sz="1800" dirty="0"/>
              <a:t>Organization Unit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3D4FED-F7F2-5AAF-FA65-E961C93E2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10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E698BE-94A5-058F-640C-2FB971D7F9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r>
              <a:rPr lang="de-DE" dirty="0"/>
              <a:t>Kerndatensatz Forschung v1.3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059721-A500-9F44-F43B-88CBA2E67A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sz="1800" dirty="0"/>
              <a:t>Person (</a:t>
            </a:r>
            <a:r>
              <a:rPr lang="de-DE" sz="1800" dirty="0" err="1"/>
              <a:t>Beschäftigte:r</a:t>
            </a:r>
            <a:r>
              <a:rPr lang="de-DE" sz="1800" dirty="0"/>
              <a:t>, </a:t>
            </a:r>
            <a:r>
              <a:rPr lang="de-DE" sz="1800" dirty="0" err="1"/>
              <a:t>Doktorand:in</a:t>
            </a:r>
            <a:r>
              <a:rPr lang="de-DE" sz="1800" dirty="0"/>
              <a:t>, </a:t>
            </a:r>
            <a:r>
              <a:rPr lang="de-DE" sz="1800" dirty="0" err="1"/>
              <a:t>Habilitand:in</a:t>
            </a:r>
            <a:r>
              <a:rPr lang="de-DE" sz="1800" dirty="0"/>
              <a:t>)</a:t>
            </a:r>
          </a:p>
          <a:p>
            <a:r>
              <a:rPr lang="de-DE" sz="1800" dirty="0"/>
              <a:t>Publikation</a:t>
            </a:r>
          </a:p>
          <a:p>
            <a:r>
              <a:rPr lang="de-DE" sz="1800" dirty="0"/>
              <a:t>Drittmittelprojekt</a:t>
            </a:r>
          </a:p>
          <a:p>
            <a:r>
              <a:rPr lang="de-DE" sz="1800" dirty="0"/>
              <a:t>Patent</a:t>
            </a:r>
          </a:p>
          <a:p>
            <a:r>
              <a:rPr lang="de-DE" sz="1800" dirty="0"/>
              <a:t>Forschungsinfrastruktur</a:t>
            </a:r>
          </a:p>
          <a:p>
            <a:r>
              <a:rPr lang="de-DE" sz="1800" dirty="0"/>
              <a:t>Strukturiertes Promotionsprogramm</a:t>
            </a:r>
          </a:p>
          <a:p>
            <a:r>
              <a:rPr lang="de-DE" sz="1800" dirty="0"/>
              <a:t>Ausgründung</a:t>
            </a:r>
          </a:p>
          <a:p>
            <a:r>
              <a:rPr lang="de-DE" sz="1800" dirty="0"/>
              <a:t>(Organisationseinheit)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CAFA6822-B3AC-F30F-CFB0-F88080341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7E0184A3-9AE0-78F1-C5F1-44C3154DD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FIS-Datenmodell</a:t>
            </a:r>
          </a:p>
        </p:txBody>
      </p:sp>
    </p:spTree>
    <p:extLst>
      <p:ext uri="{BB962C8B-B14F-4D97-AF65-F5344CB8AC3E}">
        <p14:creationId xmlns:p14="http://schemas.microsoft.com/office/powerpoint/2010/main" val="62919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3DAA7979-6189-7544-9CEA-6BD90299E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Entitätenmapping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00F2A5-D149-A04C-9396-20F2D4FCA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02746" y="6158408"/>
            <a:ext cx="369989" cy="365125"/>
          </a:xfrm>
        </p:spPr>
        <p:txBody>
          <a:bodyPr/>
          <a:lstStyle/>
          <a:p>
            <a:fld id="{0B38BEE5-0E20-A24B-9984-31699AA7708F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ACCC32B-28DC-533A-CF13-B4CD9276F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3840674-B1A7-1599-FE4A-FE650F8C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E7C4C70D-9A90-FC96-AF87-2D454DF262AA}"/>
              </a:ext>
            </a:extLst>
          </p:cNvPr>
          <p:cNvGrpSpPr/>
          <p:nvPr/>
        </p:nvGrpSpPr>
        <p:grpSpPr>
          <a:xfrm>
            <a:off x="1931924" y="2976770"/>
            <a:ext cx="6068612" cy="515808"/>
            <a:chOff x="1408770" y="2432174"/>
            <a:chExt cx="6068612" cy="515808"/>
          </a:xfrm>
        </p:grpSpPr>
        <p:sp>
          <p:nvSpPr>
            <p:cNvPr id="15" name="Abgerundetes Rechteck 14">
              <a:extLst>
                <a:ext uri="{FF2B5EF4-FFF2-40B4-BE49-F238E27FC236}">
                  <a16:creationId xmlns:a16="http://schemas.microsoft.com/office/drawing/2014/main" id="{EEC49E96-B03B-0C0A-242B-01E8D66E82DB}"/>
                </a:ext>
              </a:extLst>
            </p:cNvPr>
            <p:cNvSpPr/>
            <p:nvPr/>
          </p:nvSpPr>
          <p:spPr>
            <a:xfrm>
              <a:off x="3786813" y="2434274"/>
              <a:ext cx="1312526" cy="513708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Publikation</a:t>
              </a:r>
            </a:p>
          </p:txBody>
        </p:sp>
        <p:sp>
          <p:nvSpPr>
            <p:cNvPr id="16" name="Abgerundetes Rechteck 15">
              <a:extLst>
                <a:ext uri="{FF2B5EF4-FFF2-40B4-BE49-F238E27FC236}">
                  <a16:creationId xmlns:a16="http://schemas.microsoft.com/office/drawing/2014/main" id="{F2E05097-ACF8-F530-5F2E-9EFC6B67AA92}"/>
                </a:ext>
              </a:extLst>
            </p:cNvPr>
            <p:cNvSpPr/>
            <p:nvPr/>
          </p:nvSpPr>
          <p:spPr>
            <a:xfrm>
              <a:off x="6164856" y="2432174"/>
              <a:ext cx="1312526" cy="513708"/>
            </a:xfrm>
            <a:prstGeom prst="round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Publication</a:t>
              </a:r>
            </a:p>
          </p:txBody>
        </p: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AF1C8678-D3D0-A08F-CDD9-4644E037E12F}"/>
                </a:ext>
              </a:extLst>
            </p:cNvPr>
            <p:cNvCxnSpPr>
              <a:cxnSpLocks/>
              <a:endCxn id="15" idx="1"/>
            </p:cNvCxnSpPr>
            <p:nvPr/>
          </p:nvCxnSpPr>
          <p:spPr>
            <a:xfrm>
              <a:off x="2585806" y="2691128"/>
              <a:ext cx="1201007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5D0F1626-01A4-C595-093C-DBB9DA4C7FC1}"/>
                </a:ext>
              </a:extLst>
            </p:cNvPr>
            <p:cNvCxnSpPr>
              <a:cxnSpLocks/>
              <a:stCxn id="16" idx="1"/>
              <a:endCxn id="15" idx="3"/>
            </p:cNvCxnSpPr>
            <p:nvPr/>
          </p:nvCxnSpPr>
          <p:spPr>
            <a:xfrm flipH="1">
              <a:off x="5099339" y="2689028"/>
              <a:ext cx="1065517" cy="2100"/>
            </a:xfrm>
            <a:prstGeom prst="straightConnector1">
              <a:avLst/>
            </a:prstGeom>
            <a:ln w="762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bgerundetes Rechteck 10">
              <a:extLst>
                <a:ext uri="{FF2B5EF4-FFF2-40B4-BE49-F238E27FC236}">
                  <a16:creationId xmlns:a16="http://schemas.microsoft.com/office/drawing/2014/main" id="{98D741F1-3296-BA79-D365-06289B34A427}"/>
                </a:ext>
              </a:extLst>
            </p:cNvPr>
            <p:cNvSpPr/>
            <p:nvPr/>
          </p:nvSpPr>
          <p:spPr>
            <a:xfrm>
              <a:off x="1408770" y="2434274"/>
              <a:ext cx="1312526" cy="51370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Publikation</a:t>
              </a:r>
              <a:endParaRPr lang="de-DE" b="1" dirty="0"/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F6A6573-B645-B7A2-100A-3C55191490AE}"/>
              </a:ext>
            </a:extLst>
          </p:cNvPr>
          <p:cNvGrpSpPr/>
          <p:nvPr/>
        </p:nvGrpSpPr>
        <p:grpSpPr>
          <a:xfrm>
            <a:off x="691110" y="4154694"/>
            <a:ext cx="3228167" cy="1719609"/>
            <a:chOff x="4572000" y="4001002"/>
            <a:chExt cx="3228167" cy="171960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F711374-FDFC-0E7D-588E-032A9CC12E8D}"/>
                </a:ext>
              </a:extLst>
            </p:cNvPr>
            <p:cNvSpPr/>
            <p:nvPr/>
          </p:nvSpPr>
          <p:spPr>
            <a:xfrm>
              <a:off x="4572000" y="4001002"/>
              <a:ext cx="421520" cy="4600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5FA82E2-8CEB-4338-96D4-CCB929E1B3B5}"/>
                </a:ext>
              </a:extLst>
            </p:cNvPr>
            <p:cNvSpPr/>
            <p:nvPr/>
          </p:nvSpPr>
          <p:spPr>
            <a:xfrm>
              <a:off x="4572000" y="4630786"/>
              <a:ext cx="421520" cy="46004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7D20CB1-F6C3-3EF0-9F8E-0A48B1AEDB6C}"/>
                </a:ext>
              </a:extLst>
            </p:cNvPr>
            <p:cNvSpPr/>
            <p:nvPr/>
          </p:nvSpPr>
          <p:spPr>
            <a:xfrm>
              <a:off x="4572000" y="5260570"/>
              <a:ext cx="421520" cy="46004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8A8BB828-7BA8-D7D1-835C-6908FB7CE06E}"/>
                </a:ext>
              </a:extLst>
            </p:cNvPr>
            <p:cNvSpPr txBox="1"/>
            <p:nvPr/>
          </p:nvSpPr>
          <p:spPr>
            <a:xfrm>
              <a:off x="5300033" y="4046356"/>
              <a:ext cx="71763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KDSF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F86872F-2AC5-30B6-2A6D-AB50281A0CD0}"/>
                </a:ext>
              </a:extLst>
            </p:cNvPr>
            <p:cNvSpPr txBox="1"/>
            <p:nvPr/>
          </p:nvSpPr>
          <p:spPr>
            <a:xfrm>
              <a:off x="5300033" y="4676140"/>
              <a:ext cx="116904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OpenAIRE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C04BB57C-0445-AFEF-6EEE-174ABD8ACDC1}"/>
                </a:ext>
              </a:extLst>
            </p:cNvPr>
            <p:cNvSpPr txBox="1"/>
            <p:nvPr/>
          </p:nvSpPr>
          <p:spPr>
            <a:xfrm>
              <a:off x="5300033" y="5305924"/>
              <a:ext cx="250013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DSpace-CRIS-Umsetzung</a:t>
              </a:r>
            </a:p>
          </p:txBody>
        </p:sp>
      </p:grpSp>
      <p:sp>
        <p:nvSpPr>
          <p:cNvPr id="39" name="Abgerundetes Rechteck 38">
            <a:extLst>
              <a:ext uri="{FF2B5EF4-FFF2-40B4-BE49-F238E27FC236}">
                <a16:creationId xmlns:a16="http://schemas.microsoft.com/office/drawing/2014/main" id="{D0E467ED-0299-0D6D-0FA1-BFDBFA812A22}"/>
              </a:ext>
            </a:extLst>
          </p:cNvPr>
          <p:cNvSpPr/>
          <p:nvPr/>
        </p:nvSpPr>
        <p:spPr>
          <a:xfrm>
            <a:off x="6688010" y="4100135"/>
            <a:ext cx="1312526" cy="513708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Product</a:t>
            </a: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DA44A409-D539-9DCC-0166-0546A12723CC}"/>
              </a:ext>
            </a:extLst>
          </p:cNvPr>
          <p:cNvCxnSpPr>
            <a:cxnSpLocks/>
          </p:cNvCxnSpPr>
          <p:nvPr/>
        </p:nvCxnSpPr>
        <p:spPr>
          <a:xfrm flipH="1" flipV="1">
            <a:off x="5599134" y="3453008"/>
            <a:ext cx="1206780" cy="101482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682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3DAA7979-6189-7544-9CEA-6BD90299E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Entitätenmapping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00F2A5-D149-A04C-9396-20F2D4FCA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02746" y="6158408"/>
            <a:ext cx="369989" cy="365125"/>
          </a:xfrm>
        </p:spPr>
        <p:txBody>
          <a:bodyPr/>
          <a:lstStyle/>
          <a:p>
            <a:fld id="{0B38BEE5-0E20-A24B-9984-31699AA7708F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ACCC32B-28DC-533A-CF13-B4CD9276F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3840674-B1A7-1599-FE4A-FE650F8C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EEC49E96-B03B-0C0A-242B-01E8D66E82DB}"/>
              </a:ext>
            </a:extLst>
          </p:cNvPr>
          <p:cNvSpPr/>
          <p:nvPr/>
        </p:nvSpPr>
        <p:spPr>
          <a:xfrm>
            <a:off x="4309967" y="2978870"/>
            <a:ext cx="1312526" cy="51370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Forschungsinfra-struktur &amp; Equipment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AF1C8678-D3D0-A08F-CDD9-4644E037E12F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3108960" y="3235724"/>
            <a:ext cx="120100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bgerundetes Rechteck 19">
            <a:extLst>
              <a:ext uri="{FF2B5EF4-FFF2-40B4-BE49-F238E27FC236}">
                <a16:creationId xmlns:a16="http://schemas.microsoft.com/office/drawing/2014/main" id="{7066D2EB-86B5-4ECE-751D-A0F627B4959C}"/>
              </a:ext>
            </a:extLst>
          </p:cNvPr>
          <p:cNvSpPr/>
          <p:nvPr/>
        </p:nvSpPr>
        <p:spPr>
          <a:xfrm>
            <a:off x="4309967" y="4100135"/>
            <a:ext cx="1312526" cy="51370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Organisations-einheit</a:t>
            </a:r>
          </a:p>
        </p:txBody>
      </p:sp>
      <p:sp>
        <p:nvSpPr>
          <p:cNvPr id="24" name="Abgerundetes Rechteck 23">
            <a:extLst>
              <a:ext uri="{FF2B5EF4-FFF2-40B4-BE49-F238E27FC236}">
                <a16:creationId xmlns:a16="http://schemas.microsoft.com/office/drawing/2014/main" id="{56A4C432-689E-A0AC-A941-EC83BF056156}"/>
              </a:ext>
            </a:extLst>
          </p:cNvPr>
          <p:cNvSpPr/>
          <p:nvPr/>
        </p:nvSpPr>
        <p:spPr>
          <a:xfrm>
            <a:off x="4309967" y="1857605"/>
            <a:ext cx="1312526" cy="51370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Patent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4BF33C17-5AF8-6A53-9D14-D26497C3D027}"/>
              </a:ext>
            </a:extLst>
          </p:cNvPr>
          <p:cNvCxnSpPr>
            <a:cxnSpLocks/>
            <a:endCxn id="24" idx="1"/>
          </p:cNvCxnSpPr>
          <p:nvPr/>
        </p:nvCxnSpPr>
        <p:spPr>
          <a:xfrm>
            <a:off x="3108960" y="2114459"/>
            <a:ext cx="120100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F6A6573-B645-B7A2-100A-3C55191490AE}"/>
              </a:ext>
            </a:extLst>
          </p:cNvPr>
          <p:cNvGrpSpPr/>
          <p:nvPr/>
        </p:nvGrpSpPr>
        <p:grpSpPr>
          <a:xfrm>
            <a:off x="691110" y="4154694"/>
            <a:ext cx="3228167" cy="1719609"/>
            <a:chOff x="4572000" y="4001002"/>
            <a:chExt cx="3228167" cy="171960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F711374-FDFC-0E7D-588E-032A9CC12E8D}"/>
                </a:ext>
              </a:extLst>
            </p:cNvPr>
            <p:cNvSpPr/>
            <p:nvPr/>
          </p:nvSpPr>
          <p:spPr>
            <a:xfrm>
              <a:off x="4572000" y="4001002"/>
              <a:ext cx="421520" cy="4600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5FA82E2-8CEB-4338-96D4-CCB929E1B3B5}"/>
                </a:ext>
              </a:extLst>
            </p:cNvPr>
            <p:cNvSpPr/>
            <p:nvPr/>
          </p:nvSpPr>
          <p:spPr>
            <a:xfrm>
              <a:off x="4572000" y="4630786"/>
              <a:ext cx="421520" cy="46004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7D20CB1-F6C3-3EF0-9F8E-0A48B1AEDB6C}"/>
                </a:ext>
              </a:extLst>
            </p:cNvPr>
            <p:cNvSpPr/>
            <p:nvPr/>
          </p:nvSpPr>
          <p:spPr>
            <a:xfrm>
              <a:off x="4572000" y="5260570"/>
              <a:ext cx="421520" cy="46004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8A8BB828-7BA8-D7D1-835C-6908FB7CE06E}"/>
                </a:ext>
              </a:extLst>
            </p:cNvPr>
            <p:cNvSpPr txBox="1"/>
            <p:nvPr/>
          </p:nvSpPr>
          <p:spPr>
            <a:xfrm>
              <a:off x="5300033" y="4046356"/>
              <a:ext cx="71763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KDSF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F86872F-2AC5-30B6-2A6D-AB50281A0CD0}"/>
                </a:ext>
              </a:extLst>
            </p:cNvPr>
            <p:cNvSpPr txBox="1"/>
            <p:nvPr/>
          </p:nvSpPr>
          <p:spPr>
            <a:xfrm>
              <a:off x="5300033" y="4676140"/>
              <a:ext cx="116904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OpenAIRE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C04BB57C-0445-AFEF-6EEE-174ABD8ACDC1}"/>
                </a:ext>
              </a:extLst>
            </p:cNvPr>
            <p:cNvSpPr txBox="1"/>
            <p:nvPr/>
          </p:nvSpPr>
          <p:spPr>
            <a:xfrm>
              <a:off x="5300033" y="5305924"/>
              <a:ext cx="250013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DSpace-CRIS-Umsetzung</a:t>
              </a:r>
            </a:p>
          </p:txBody>
        </p:sp>
      </p:grpSp>
      <p:sp>
        <p:nvSpPr>
          <p:cNvPr id="39" name="Abgerundetes Rechteck 38">
            <a:extLst>
              <a:ext uri="{FF2B5EF4-FFF2-40B4-BE49-F238E27FC236}">
                <a16:creationId xmlns:a16="http://schemas.microsoft.com/office/drawing/2014/main" id="{D0E467ED-0299-0D6D-0FA1-BFDBFA812A22}"/>
              </a:ext>
            </a:extLst>
          </p:cNvPr>
          <p:cNvSpPr/>
          <p:nvPr/>
        </p:nvSpPr>
        <p:spPr>
          <a:xfrm>
            <a:off x="6688010" y="4100135"/>
            <a:ext cx="1312526" cy="513708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Organization Unit</a:t>
            </a: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DA44A409-D539-9DCC-0166-0546A12723CC}"/>
              </a:ext>
            </a:extLst>
          </p:cNvPr>
          <p:cNvCxnSpPr>
            <a:cxnSpLocks/>
            <a:stCxn id="39" idx="1"/>
            <a:endCxn id="20" idx="3"/>
          </p:cNvCxnSpPr>
          <p:nvPr/>
        </p:nvCxnSpPr>
        <p:spPr>
          <a:xfrm flipH="1">
            <a:off x="5622493" y="4356989"/>
            <a:ext cx="1065517" cy="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bgerundetes Rechteck 16">
            <a:extLst>
              <a:ext uri="{FF2B5EF4-FFF2-40B4-BE49-F238E27FC236}">
                <a16:creationId xmlns:a16="http://schemas.microsoft.com/office/drawing/2014/main" id="{0F77B0F4-E24D-AFCF-74BC-BF90EC4C6306}"/>
              </a:ext>
            </a:extLst>
          </p:cNvPr>
          <p:cNvSpPr/>
          <p:nvPr/>
        </p:nvSpPr>
        <p:spPr>
          <a:xfrm>
            <a:off x="6688010" y="2978870"/>
            <a:ext cx="1312526" cy="513708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Equipment</a:t>
            </a:r>
          </a:p>
        </p:txBody>
      </p:sp>
      <p:sp>
        <p:nvSpPr>
          <p:cNvPr id="21" name="Abgerundetes Rechteck 20">
            <a:extLst>
              <a:ext uri="{FF2B5EF4-FFF2-40B4-BE49-F238E27FC236}">
                <a16:creationId xmlns:a16="http://schemas.microsoft.com/office/drawing/2014/main" id="{B08BC215-7A62-8028-A673-988A94AC2976}"/>
              </a:ext>
            </a:extLst>
          </p:cNvPr>
          <p:cNvSpPr/>
          <p:nvPr/>
        </p:nvSpPr>
        <p:spPr>
          <a:xfrm>
            <a:off x="6688010" y="1857604"/>
            <a:ext cx="1312526" cy="513708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Patent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171B21E5-38AF-9415-C4BE-EFD32ECA1463}"/>
              </a:ext>
            </a:extLst>
          </p:cNvPr>
          <p:cNvCxnSpPr>
            <a:cxnSpLocks/>
            <a:stCxn id="17" idx="1"/>
            <a:endCxn id="15" idx="3"/>
          </p:cNvCxnSpPr>
          <p:nvPr/>
        </p:nvCxnSpPr>
        <p:spPr>
          <a:xfrm flipH="1">
            <a:off x="5622493" y="3235724"/>
            <a:ext cx="1065517" cy="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8116DFAB-BC7B-D757-6FFF-A10E3117ED1F}"/>
              </a:ext>
            </a:extLst>
          </p:cNvPr>
          <p:cNvCxnSpPr>
            <a:cxnSpLocks/>
            <a:stCxn id="21" idx="1"/>
            <a:endCxn id="24" idx="3"/>
          </p:cNvCxnSpPr>
          <p:nvPr/>
        </p:nvCxnSpPr>
        <p:spPr>
          <a:xfrm flipH="1">
            <a:off x="5622493" y="2114458"/>
            <a:ext cx="1065517" cy="1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56A5A20-DB06-F41C-E146-4A782EA7079F}"/>
              </a:ext>
            </a:extLst>
          </p:cNvPr>
          <p:cNvCxnSpPr>
            <a:cxnSpLocks/>
            <a:endCxn id="20" idx="1"/>
          </p:cNvCxnSpPr>
          <p:nvPr/>
        </p:nvCxnSpPr>
        <p:spPr>
          <a:xfrm>
            <a:off x="3625795" y="4356989"/>
            <a:ext cx="68417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98D741F1-3296-BA79-D365-06289B34A427}"/>
              </a:ext>
            </a:extLst>
          </p:cNvPr>
          <p:cNvSpPr/>
          <p:nvPr/>
        </p:nvSpPr>
        <p:spPr>
          <a:xfrm>
            <a:off x="1931924" y="2978870"/>
            <a:ext cx="1312526" cy="51370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Forschungs-infrastruktur</a:t>
            </a:r>
            <a:endParaRPr lang="de-DE" sz="1600" dirty="0"/>
          </a:p>
        </p:txBody>
      </p:sp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495E8247-4157-A452-7115-9B340938D162}"/>
              </a:ext>
            </a:extLst>
          </p:cNvPr>
          <p:cNvSpPr/>
          <p:nvPr/>
        </p:nvSpPr>
        <p:spPr>
          <a:xfrm>
            <a:off x="2464683" y="4100135"/>
            <a:ext cx="1312526" cy="51370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(Organisations-einheit)</a:t>
            </a:r>
          </a:p>
        </p:txBody>
      </p:sp>
      <p:sp>
        <p:nvSpPr>
          <p:cNvPr id="37" name="Abgerundetes Rechteck 36">
            <a:extLst>
              <a:ext uri="{FF2B5EF4-FFF2-40B4-BE49-F238E27FC236}">
                <a16:creationId xmlns:a16="http://schemas.microsoft.com/office/drawing/2014/main" id="{ECA858D5-A4E3-33EB-88FC-7E6F9ACBDB42}"/>
              </a:ext>
            </a:extLst>
          </p:cNvPr>
          <p:cNvSpPr/>
          <p:nvPr/>
        </p:nvSpPr>
        <p:spPr>
          <a:xfrm>
            <a:off x="1931924" y="1857604"/>
            <a:ext cx="1312526" cy="51370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Patent</a:t>
            </a:r>
          </a:p>
        </p:txBody>
      </p:sp>
    </p:spTree>
    <p:extLst>
      <p:ext uri="{BB962C8B-B14F-4D97-AF65-F5344CB8AC3E}">
        <p14:creationId xmlns:p14="http://schemas.microsoft.com/office/powerpoint/2010/main" val="2178883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3DAA7979-6189-7544-9CEA-6BD90299E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Entitätenmapping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00F2A5-D149-A04C-9396-20F2D4FCA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02746" y="6158408"/>
            <a:ext cx="369989" cy="365125"/>
          </a:xfrm>
        </p:spPr>
        <p:txBody>
          <a:bodyPr/>
          <a:lstStyle/>
          <a:p>
            <a:fld id="{0B38BEE5-0E20-A24B-9984-31699AA7708F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ACCC32B-28DC-533A-CF13-B4CD9276F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3840674-B1A7-1599-FE4A-FE650F8C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15" name="Abgerundetes Rechteck 14">
            <a:extLst>
              <a:ext uri="{FF2B5EF4-FFF2-40B4-BE49-F238E27FC236}">
                <a16:creationId xmlns:a16="http://schemas.microsoft.com/office/drawing/2014/main" id="{EEC49E96-B03B-0C0A-242B-01E8D66E82DB}"/>
              </a:ext>
            </a:extLst>
          </p:cNvPr>
          <p:cNvSpPr/>
          <p:nvPr/>
        </p:nvSpPr>
        <p:spPr>
          <a:xfrm>
            <a:off x="4309967" y="2978870"/>
            <a:ext cx="1312526" cy="51370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Projekt</a:t>
            </a:r>
          </a:p>
        </p:txBody>
      </p:sp>
      <p:sp>
        <p:nvSpPr>
          <p:cNvPr id="16" name="Abgerundetes Rechteck 15">
            <a:extLst>
              <a:ext uri="{FF2B5EF4-FFF2-40B4-BE49-F238E27FC236}">
                <a16:creationId xmlns:a16="http://schemas.microsoft.com/office/drawing/2014/main" id="{F2E05097-ACF8-F530-5F2E-9EFC6B67AA92}"/>
              </a:ext>
            </a:extLst>
          </p:cNvPr>
          <p:cNvSpPr/>
          <p:nvPr/>
        </p:nvSpPr>
        <p:spPr>
          <a:xfrm>
            <a:off x="6688010" y="2976770"/>
            <a:ext cx="1312526" cy="513708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Project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AF1C8678-D3D0-A08F-CDD9-4644E037E12F}"/>
              </a:ext>
            </a:extLst>
          </p:cNvPr>
          <p:cNvCxnSpPr>
            <a:cxnSpLocks/>
            <a:stCxn id="11" idx="3"/>
            <a:endCxn id="15" idx="1"/>
          </p:cNvCxnSpPr>
          <p:nvPr/>
        </p:nvCxnSpPr>
        <p:spPr>
          <a:xfrm>
            <a:off x="3244450" y="3235724"/>
            <a:ext cx="1065517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5D0F1626-01A4-C595-093C-DBB9DA4C7FC1}"/>
              </a:ext>
            </a:extLst>
          </p:cNvPr>
          <p:cNvCxnSpPr>
            <a:cxnSpLocks/>
            <a:stCxn id="16" idx="1"/>
            <a:endCxn id="15" idx="3"/>
          </p:cNvCxnSpPr>
          <p:nvPr/>
        </p:nvCxnSpPr>
        <p:spPr>
          <a:xfrm flipH="1">
            <a:off x="5622493" y="3233624"/>
            <a:ext cx="1065517" cy="210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bgerundetes Rechteck 19">
            <a:extLst>
              <a:ext uri="{FF2B5EF4-FFF2-40B4-BE49-F238E27FC236}">
                <a16:creationId xmlns:a16="http://schemas.microsoft.com/office/drawing/2014/main" id="{7066D2EB-86B5-4ECE-751D-A0F627B4959C}"/>
              </a:ext>
            </a:extLst>
          </p:cNvPr>
          <p:cNvSpPr/>
          <p:nvPr/>
        </p:nvSpPr>
        <p:spPr>
          <a:xfrm>
            <a:off x="4309967" y="4100135"/>
            <a:ext cx="1312526" cy="51370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Forschungs-förderung</a:t>
            </a:r>
            <a:endParaRPr lang="de-DE" sz="1400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F6A6573-B645-B7A2-100A-3C55191490AE}"/>
              </a:ext>
            </a:extLst>
          </p:cNvPr>
          <p:cNvGrpSpPr/>
          <p:nvPr/>
        </p:nvGrpSpPr>
        <p:grpSpPr>
          <a:xfrm>
            <a:off x="691110" y="4154694"/>
            <a:ext cx="3228167" cy="1719609"/>
            <a:chOff x="4572000" y="4001002"/>
            <a:chExt cx="3228167" cy="171960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F711374-FDFC-0E7D-588E-032A9CC12E8D}"/>
                </a:ext>
              </a:extLst>
            </p:cNvPr>
            <p:cNvSpPr/>
            <p:nvPr/>
          </p:nvSpPr>
          <p:spPr>
            <a:xfrm>
              <a:off x="4572000" y="4001002"/>
              <a:ext cx="421520" cy="4600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5FA82E2-8CEB-4338-96D4-CCB929E1B3B5}"/>
                </a:ext>
              </a:extLst>
            </p:cNvPr>
            <p:cNvSpPr/>
            <p:nvPr/>
          </p:nvSpPr>
          <p:spPr>
            <a:xfrm>
              <a:off x="4572000" y="4630786"/>
              <a:ext cx="421520" cy="46004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7D20CB1-F6C3-3EF0-9F8E-0A48B1AEDB6C}"/>
                </a:ext>
              </a:extLst>
            </p:cNvPr>
            <p:cNvSpPr/>
            <p:nvPr/>
          </p:nvSpPr>
          <p:spPr>
            <a:xfrm>
              <a:off x="4572000" y="5260570"/>
              <a:ext cx="421520" cy="46004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8A8BB828-7BA8-D7D1-835C-6908FB7CE06E}"/>
                </a:ext>
              </a:extLst>
            </p:cNvPr>
            <p:cNvSpPr txBox="1"/>
            <p:nvPr/>
          </p:nvSpPr>
          <p:spPr>
            <a:xfrm>
              <a:off x="5300033" y="4046356"/>
              <a:ext cx="71763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KDSF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F86872F-2AC5-30B6-2A6D-AB50281A0CD0}"/>
                </a:ext>
              </a:extLst>
            </p:cNvPr>
            <p:cNvSpPr txBox="1"/>
            <p:nvPr/>
          </p:nvSpPr>
          <p:spPr>
            <a:xfrm>
              <a:off x="5300033" y="4676140"/>
              <a:ext cx="116904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OpenAIRE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C04BB57C-0445-AFEF-6EEE-174ABD8ACDC1}"/>
                </a:ext>
              </a:extLst>
            </p:cNvPr>
            <p:cNvSpPr txBox="1"/>
            <p:nvPr/>
          </p:nvSpPr>
          <p:spPr>
            <a:xfrm>
              <a:off x="5300033" y="5305924"/>
              <a:ext cx="250013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DSpace-CRIS-Umsetzung</a:t>
              </a:r>
            </a:p>
          </p:txBody>
        </p:sp>
      </p:grpSp>
      <p:sp>
        <p:nvSpPr>
          <p:cNvPr id="39" name="Abgerundetes Rechteck 38">
            <a:extLst>
              <a:ext uri="{FF2B5EF4-FFF2-40B4-BE49-F238E27FC236}">
                <a16:creationId xmlns:a16="http://schemas.microsoft.com/office/drawing/2014/main" id="{D0E467ED-0299-0D6D-0FA1-BFDBFA812A22}"/>
              </a:ext>
            </a:extLst>
          </p:cNvPr>
          <p:cNvSpPr/>
          <p:nvPr/>
        </p:nvSpPr>
        <p:spPr>
          <a:xfrm>
            <a:off x="6688010" y="4100135"/>
            <a:ext cx="1312526" cy="513708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Funding</a:t>
            </a: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DA44A409-D539-9DCC-0166-0546A12723CC}"/>
              </a:ext>
            </a:extLst>
          </p:cNvPr>
          <p:cNvCxnSpPr>
            <a:cxnSpLocks/>
            <a:stCxn id="39" idx="1"/>
            <a:endCxn id="20" idx="3"/>
          </p:cNvCxnSpPr>
          <p:nvPr/>
        </p:nvCxnSpPr>
        <p:spPr>
          <a:xfrm flipH="1">
            <a:off x="5622493" y="4356989"/>
            <a:ext cx="1065517" cy="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6D2760ED-46C2-0738-8135-1369FD842C3F}"/>
              </a:ext>
            </a:extLst>
          </p:cNvPr>
          <p:cNvCxnSpPr>
            <a:cxnSpLocks/>
            <a:stCxn id="11" idx="3"/>
            <a:endCxn id="20" idx="1"/>
          </p:cNvCxnSpPr>
          <p:nvPr/>
        </p:nvCxnSpPr>
        <p:spPr>
          <a:xfrm>
            <a:off x="3244450" y="3235724"/>
            <a:ext cx="1065517" cy="11212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bgerundetes Rechteck 10">
            <a:extLst>
              <a:ext uri="{FF2B5EF4-FFF2-40B4-BE49-F238E27FC236}">
                <a16:creationId xmlns:a16="http://schemas.microsoft.com/office/drawing/2014/main" id="{98D741F1-3296-BA79-D365-06289B34A427}"/>
              </a:ext>
            </a:extLst>
          </p:cNvPr>
          <p:cNvSpPr/>
          <p:nvPr/>
        </p:nvSpPr>
        <p:spPr>
          <a:xfrm>
            <a:off x="1931924" y="2978870"/>
            <a:ext cx="1312526" cy="51370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Drittmittel-projekt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0990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3DAA7979-6189-7544-9CEA-6BD90299E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Entitätenmapping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00F2A5-D149-A04C-9396-20F2D4FCA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02746" y="6158408"/>
            <a:ext cx="369989" cy="365125"/>
          </a:xfrm>
        </p:spPr>
        <p:txBody>
          <a:bodyPr/>
          <a:lstStyle/>
          <a:p>
            <a:fld id="{0B38BEE5-0E20-A24B-9984-31699AA7708F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ACCC32B-28DC-533A-CF13-B4CD9276F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3840674-B1A7-1599-FE4A-FE650F8C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E7C4C70D-9A90-FC96-AF87-2D454DF262AA}"/>
              </a:ext>
            </a:extLst>
          </p:cNvPr>
          <p:cNvGrpSpPr/>
          <p:nvPr/>
        </p:nvGrpSpPr>
        <p:grpSpPr>
          <a:xfrm>
            <a:off x="1931924" y="1857605"/>
            <a:ext cx="3690569" cy="2756238"/>
            <a:chOff x="1408770" y="1313009"/>
            <a:chExt cx="3690569" cy="2756238"/>
          </a:xfrm>
        </p:grpSpPr>
        <p:sp>
          <p:nvSpPr>
            <p:cNvPr id="15" name="Abgerundetes Rechteck 14">
              <a:extLst>
                <a:ext uri="{FF2B5EF4-FFF2-40B4-BE49-F238E27FC236}">
                  <a16:creationId xmlns:a16="http://schemas.microsoft.com/office/drawing/2014/main" id="{EEC49E96-B03B-0C0A-242B-01E8D66E82DB}"/>
                </a:ext>
              </a:extLst>
            </p:cNvPr>
            <p:cNvSpPr/>
            <p:nvPr/>
          </p:nvSpPr>
          <p:spPr>
            <a:xfrm>
              <a:off x="3786813" y="2434274"/>
              <a:ext cx="1312526" cy="513708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Ausgründung</a:t>
              </a:r>
            </a:p>
          </p:txBody>
        </p: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AF1C8678-D3D0-A08F-CDD9-4644E037E12F}"/>
                </a:ext>
              </a:extLst>
            </p:cNvPr>
            <p:cNvCxnSpPr>
              <a:cxnSpLocks/>
              <a:endCxn id="15" idx="1"/>
            </p:cNvCxnSpPr>
            <p:nvPr/>
          </p:nvCxnSpPr>
          <p:spPr>
            <a:xfrm>
              <a:off x="2569903" y="2691128"/>
              <a:ext cx="1216910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bgerundetes Rechteck 19">
              <a:extLst>
                <a:ext uri="{FF2B5EF4-FFF2-40B4-BE49-F238E27FC236}">
                  <a16:creationId xmlns:a16="http://schemas.microsoft.com/office/drawing/2014/main" id="{7066D2EB-86B5-4ECE-751D-A0F627B4959C}"/>
                </a:ext>
              </a:extLst>
            </p:cNvPr>
            <p:cNvSpPr/>
            <p:nvPr/>
          </p:nvSpPr>
          <p:spPr>
            <a:xfrm>
              <a:off x="3786813" y="3555539"/>
              <a:ext cx="1312526" cy="513708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Veranstaltung</a:t>
              </a:r>
              <a:endParaRPr lang="de-DE" sz="1600" dirty="0"/>
            </a:p>
          </p:txBody>
        </p:sp>
        <p:sp>
          <p:nvSpPr>
            <p:cNvPr id="24" name="Abgerundetes Rechteck 23">
              <a:extLst>
                <a:ext uri="{FF2B5EF4-FFF2-40B4-BE49-F238E27FC236}">
                  <a16:creationId xmlns:a16="http://schemas.microsoft.com/office/drawing/2014/main" id="{56A4C432-689E-A0AC-A941-EC83BF056156}"/>
                </a:ext>
              </a:extLst>
            </p:cNvPr>
            <p:cNvSpPr/>
            <p:nvPr/>
          </p:nvSpPr>
          <p:spPr>
            <a:xfrm>
              <a:off x="3786813" y="1313009"/>
              <a:ext cx="1312526" cy="513708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Strukturiertes Promotions-programm</a:t>
              </a:r>
            </a:p>
          </p:txBody>
        </p:sp>
        <p:cxnSp>
          <p:nvCxnSpPr>
            <p:cNvPr id="26" name="Gerade Verbindung mit Pfeil 25">
              <a:extLst>
                <a:ext uri="{FF2B5EF4-FFF2-40B4-BE49-F238E27FC236}">
                  <a16:creationId xmlns:a16="http://schemas.microsoft.com/office/drawing/2014/main" id="{4BF33C17-5AF8-6A53-9D14-D26497C3D027}"/>
                </a:ext>
              </a:extLst>
            </p:cNvPr>
            <p:cNvCxnSpPr>
              <a:cxnSpLocks/>
              <a:endCxn id="24" idx="1"/>
            </p:cNvCxnSpPr>
            <p:nvPr/>
          </p:nvCxnSpPr>
          <p:spPr>
            <a:xfrm>
              <a:off x="2569903" y="1569863"/>
              <a:ext cx="1216910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bgerundetes Rechteck 10">
              <a:extLst>
                <a:ext uri="{FF2B5EF4-FFF2-40B4-BE49-F238E27FC236}">
                  <a16:creationId xmlns:a16="http://schemas.microsoft.com/office/drawing/2014/main" id="{98D741F1-3296-BA79-D365-06289B34A427}"/>
                </a:ext>
              </a:extLst>
            </p:cNvPr>
            <p:cNvSpPr/>
            <p:nvPr/>
          </p:nvSpPr>
          <p:spPr>
            <a:xfrm>
              <a:off x="1408770" y="2434274"/>
              <a:ext cx="1312526" cy="51370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/>
                <a:t>Ausgründung</a:t>
              </a:r>
              <a:endParaRPr lang="de-DE" sz="1600" dirty="0"/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F6A6573-B645-B7A2-100A-3C55191490AE}"/>
              </a:ext>
            </a:extLst>
          </p:cNvPr>
          <p:cNvGrpSpPr/>
          <p:nvPr/>
        </p:nvGrpSpPr>
        <p:grpSpPr>
          <a:xfrm>
            <a:off x="691110" y="4154694"/>
            <a:ext cx="3228167" cy="1719609"/>
            <a:chOff x="4572000" y="4001002"/>
            <a:chExt cx="3228167" cy="171960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F711374-FDFC-0E7D-588E-032A9CC12E8D}"/>
                </a:ext>
              </a:extLst>
            </p:cNvPr>
            <p:cNvSpPr/>
            <p:nvPr/>
          </p:nvSpPr>
          <p:spPr>
            <a:xfrm>
              <a:off x="4572000" y="4001002"/>
              <a:ext cx="421520" cy="4600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5FA82E2-8CEB-4338-96D4-CCB929E1B3B5}"/>
                </a:ext>
              </a:extLst>
            </p:cNvPr>
            <p:cNvSpPr/>
            <p:nvPr/>
          </p:nvSpPr>
          <p:spPr>
            <a:xfrm>
              <a:off x="4572000" y="4630786"/>
              <a:ext cx="421520" cy="46004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7D20CB1-F6C3-3EF0-9F8E-0A48B1AEDB6C}"/>
                </a:ext>
              </a:extLst>
            </p:cNvPr>
            <p:cNvSpPr/>
            <p:nvPr/>
          </p:nvSpPr>
          <p:spPr>
            <a:xfrm>
              <a:off x="4572000" y="5260570"/>
              <a:ext cx="421520" cy="46004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8A8BB828-7BA8-D7D1-835C-6908FB7CE06E}"/>
                </a:ext>
              </a:extLst>
            </p:cNvPr>
            <p:cNvSpPr txBox="1"/>
            <p:nvPr/>
          </p:nvSpPr>
          <p:spPr>
            <a:xfrm>
              <a:off x="5300033" y="4046356"/>
              <a:ext cx="71763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KDSF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F86872F-2AC5-30B6-2A6D-AB50281A0CD0}"/>
                </a:ext>
              </a:extLst>
            </p:cNvPr>
            <p:cNvSpPr txBox="1"/>
            <p:nvPr/>
          </p:nvSpPr>
          <p:spPr>
            <a:xfrm>
              <a:off x="5300033" y="4676140"/>
              <a:ext cx="116904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OpenAIRE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C04BB57C-0445-AFEF-6EEE-174ABD8ACDC1}"/>
                </a:ext>
              </a:extLst>
            </p:cNvPr>
            <p:cNvSpPr txBox="1"/>
            <p:nvPr/>
          </p:nvSpPr>
          <p:spPr>
            <a:xfrm>
              <a:off x="5300033" y="5305924"/>
              <a:ext cx="250013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DSpace-CRIS-Umsetzung</a:t>
              </a:r>
            </a:p>
          </p:txBody>
        </p:sp>
      </p:grpSp>
      <p:sp>
        <p:nvSpPr>
          <p:cNvPr id="39" name="Abgerundetes Rechteck 38">
            <a:extLst>
              <a:ext uri="{FF2B5EF4-FFF2-40B4-BE49-F238E27FC236}">
                <a16:creationId xmlns:a16="http://schemas.microsoft.com/office/drawing/2014/main" id="{D0E467ED-0299-0D6D-0FA1-BFDBFA812A22}"/>
              </a:ext>
            </a:extLst>
          </p:cNvPr>
          <p:cNvSpPr/>
          <p:nvPr/>
        </p:nvSpPr>
        <p:spPr>
          <a:xfrm>
            <a:off x="6688010" y="4100135"/>
            <a:ext cx="1312526" cy="513708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Event</a:t>
            </a: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DA44A409-D539-9DCC-0166-0546A12723CC}"/>
              </a:ext>
            </a:extLst>
          </p:cNvPr>
          <p:cNvCxnSpPr>
            <a:cxnSpLocks/>
            <a:stCxn id="39" idx="1"/>
            <a:endCxn id="20" idx="3"/>
          </p:cNvCxnSpPr>
          <p:nvPr/>
        </p:nvCxnSpPr>
        <p:spPr>
          <a:xfrm flipH="1">
            <a:off x="5622493" y="4356989"/>
            <a:ext cx="1065517" cy="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>
            <a:extLst>
              <a:ext uri="{FF2B5EF4-FFF2-40B4-BE49-F238E27FC236}">
                <a16:creationId xmlns:a16="http://schemas.microsoft.com/office/drawing/2014/main" id="{ECA858D5-A4E3-33EB-88FC-7E6F9ACBDB42}"/>
              </a:ext>
            </a:extLst>
          </p:cNvPr>
          <p:cNvSpPr/>
          <p:nvPr/>
        </p:nvSpPr>
        <p:spPr>
          <a:xfrm>
            <a:off x="1931924" y="1857604"/>
            <a:ext cx="1312526" cy="51370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Strukturiertes Promotions-programm</a:t>
            </a:r>
          </a:p>
        </p:txBody>
      </p:sp>
    </p:spTree>
    <p:extLst>
      <p:ext uri="{BB962C8B-B14F-4D97-AF65-F5344CB8AC3E}">
        <p14:creationId xmlns:p14="http://schemas.microsoft.com/office/powerpoint/2010/main" val="777022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3DAA7979-6189-7544-9CEA-6BD90299E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Entitätenmapping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000F2A5-D149-A04C-9396-20F2D4FCA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02746" y="6158408"/>
            <a:ext cx="369989" cy="365125"/>
          </a:xfrm>
        </p:spPr>
        <p:txBody>
          <a:bodyPr/>
          <a:lstStyle/>
          <a:p>
            <a:fld id="{0B38BEE5-0E20-A24B-9984-31699AA7708F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ACCC32B-28DC-533A-CF13-B4CD9276F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3840674-B1A7-1599-FE4A-FE650F8C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E7C4C70D-9A90-FC96-AF87-2D454DF262AA}"/>
              </a:ext>
            </a:extLst>
          </p:cNvPr>
          <p:cNvGrpSpPr/>
          <p:nvPr/>
        </p:nvGrpSpPr>
        <p:grpSpPr>
          <a:xfrm>
            <a:off x="1931924" y="1857605"/>
            <a:ext cx="6068612" cy="2756238"/>
            <a:chOff x="1408770" y="1313009"/>
            <a:chExt cx="6068612" cy="2756238"/>
          </a:xfrm>
        </p:grpSpPr>
        <p:sp>
          <p:nvSpPr>
            <p:cNvPr id="11" name="Abgerundetes Rechteck 10">
              <a:extLst>
                <a:ext uri="{FF2B5EF4-FFF2-40B4-BE49-F238E27FC236}">
                  <a16:creationId xmlns:a16="http://schemas.microsoft.com/office/drawing/2014/main" id="{98D741F1-3296-BA79-D365-06289B34A427}"/>
                </a:ext>
              </a:extLst>
            </p:cNvPr>
            <p:cNvSpPr/>
            <p:nvPr/>
          </p:nvSpPr>
          <p:spPr>
            <a:xfrm>
              <a:off x="1408770" y="2434274"/>
              <a:ext cx="1312526" cy="51370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/>
                <a:t>Person</a:t>
              </a:r>
              <a:endParaRPr lang="de-DE" dirty="0"/>
            </a:p>
          </p:txBody>
        </p:sp>
        <p:sp>
          <p:nvSpPr>
            <p:cNvPr id="15" name="Abgerundetes Rechteck 14">
              <a:extLst>
                <a:ext uri="{FF2B5EF4-FFF2-40B4-BE49-F238E27FC236}">
                  <a16:creationId xmlns:a16="http://schemas.microsoft.com/office/drawing/2014/main" id="{EEC49E96-B03B-0C0A-242B-01E8D66E82DB}"/>
                </a:ext>
              </a:extLst>
            </p:cNvPr>
            <p:cNvSpPr/>
            <p:nvPr/>
          </p:nvSpPr>
          <p:spPr>
            <a:xfrm>
              <a:off x="3786813" y="2434274"/>
              <a:ext cx="1312526" cy="513708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Person</a:t>
              </a:r>
            </a:p>
          </p:txBody>
        </p:sp>
        <p:sp>
          <p:nvSpPr>
            <p:cNvPr id="16" name="Abgerundetes Rechteck 15">
              <a:extLst>
                <a:ext uri="{FF2B5EF4-FFF2-40B4-BE49-F238E27FC236}">
                  <a16:creationId xmlns:a16="http://schemas.microsoft.com/office/drawing/2014/main" id="{F2E05097-ACF8-F530-5F2E-9EFC6B67AA92}"/>
                </a:ext>
              </a:extLst>
            </p:cNvPr>
            <p:cNvSpPr/>
            <p:nvPr/>
          </p:nvSpPr>
          <p:spPr>
            <a:xfrm>
              <a:off x="6164856" y="2432174"/>
              <a:ext cx="1312526" cy="513708"/>
            </a:xfrm>
            <a:prstGeom prst="round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Person</a:t>
              </a:r>
            </a:p>
          </p:txBody>
        </p: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AF1C8678-D3D0-A08F-CDD9-4644E037E12F}"/>
                </a:ext>
              </a:extLst>
            </p:cNvPr>
            <p:cNvCxnSpPr>
              <a:stCxn id="11" idx="3"/>
              <a:endCxn id="15" idx="1"/>
            </p:cNvCxnSpPr>
            <p:nvPr/>
          </p:nvCxnSpPr>
          <p:spPr>
            <a:xfrm>
              <a:off x="2721296" y="2691128"/>
              <a:ext cx="1065517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5D0F1626-01A4-C595-093C-DBB9DA4C7FC1}"/>
                </a:ext>
              </a:extLst>
            </p:cNvPr>
            <p:cNvCxnSpPr>
              <a:stCxn id="16" idx="1"/>
              <a:endCxn id="15" idx="3"/>
            </p:cNvCxnSpPr>
            <p:nvPr/>
          </p:nvCxnSpPr>
          <p:spPr>
            <a:xfrm flipH="1">
              <a:off x="5099339" y="2689028"/>
              <a:ext cx="1065517" cy="2100"/>
            </a:xfrm>
            <a:prstGeom prst="straightConnector1">
              <a:avLst/>
            </a:prstGeom>
            <a:ln w="762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bgerundetes Rechteck 19">
              <a:extLst>
                <a:ext uri="{FF2B5EF4-FFF2-40B4-BE49-F238E27FC236}">
                  <a16:creationId xmlns:a16="http://schemas.microsoft.com/office/drawing/2014/main" id="{7066D2EB-86B5-4ECE-751D-A0F627B4959C}"/>
                </a:ext>
              </a:extLst>
            </p:cNvPr>
            <p:cNvSpPr/>
            <p:nvPr/>
          </p:nvSpPr>
          <p:spPr>
            <a:xfrm>
              <a:off x="3786813" y="3555539"/>
              <a:ext cx="1312526" cy="513708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Qualifizierungs-verfahren</a:t>
              </a:r>
              <a:endParaRPr lang="de-DE" sz="1400" dirty="0"/>
            </a:p>
          </p:txBody>
        </p: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6D2760ED-46C2-0738-8135-1369FD842C3F}"/>
                </a:ext>
              </a:extLst>
            </p:cNvPr>
            <p:cNvCxnSpPr>
              <a:cxnSpLocks/>
              <a:stCxn id="11" idx="3"/>
              <a:endCxn id="20" idx="1"/>
            </p:cNvCxnSpPr>
            <p:nvPr/>
          </p:nvCxnSpPr>
          <p:spPr>
            <a:xfrm>
              <a:off x="2721296" y="2691128"/>
              <a:ext cx="1065517" cy="1121265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Abgerundetes Rechteck 23">
              <a:extLst>
                <a:ext uri="{FF2B5EF4-FFF2-40B4-BE49-F238E27FC236}">
                  <a16:creationId xmlns:a16="http://schemas.microsoft.com/office/drawing/2014/main" id="{56A4C432-689E-A0AC-A941-EC83BF056156}"/>
                </a:ext>
              </a:extLst>
            </p:cNvPr>
            <p:cNvSpPr/>
            <p:nvPr/>
          </p:nvSpPr>
          <p:spPr>
            <a:xfrm>
              <a:off x="3786813" y="1313009"/>
              <a:ext cx="1312526" cy="513708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Beschäftigungs-verhältnis</a:t>
              </a: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F6A6573-B645-B7A2-100A-3C55191490AE}"/>
              </a:ext>
            </a:extLst>
          </p:cNvPr>
          <p:cNvGrpSpPr/>
          <p:nvPr/>
        </p:nvGrpSpPr>
        <p:grpSpPr>
          <a:xfrm>
            <a:off x="691110" y="4154694"/>
            <a:ext cx="3228167" cy="1719609"/>
            <a:chOff x="4572000" y="4001002"/>
            <a:chExt cx="3228167" cy="171960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F711374-FDFC-0E7D-588E-032A9CC12E8D}"/>
                </a:ext>
              </a:extLst>
            </p:cNvPr>
            <p:cNvSpPr/>
            <p:nvPr/>
          </p:nvSpPr>
          <p:spPr>
            <a:xfrm>
              <a:off x="4572000" y="4001002"/>
              <a:ext cx="421520" cy="4600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5FA82E2-8CEB-4338-96D4-CCB929E1B3B5}"/>
                </a:ext>
              </a:extLst>
            </p:cNvPr>
            <p:cNvSpPr/>
            <p:nvPr/>
          </p:nvSpPr>
          <p:spPr>
            <a:xfrm>
              <a:off x="4572000" y="4630786"/>
              <a:ext cx="421520" cy="46004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7D20CB1-F6C3-3EF0-9F8E-0A48B1AEDB6C}"/>
                </a:ext>
              </a:extLst>
            </p:cNvPr>
            <p:cNvSpPr/>
            <p:nvPr/>
          </p:nvSpPr>
          <p:spPr>
            <a:xfrm>
              <a:off x="4572000" y="5260570"/>
              <a:ext cx="421520" cy="46004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8A8BB828-7BA8-D7D1-835C-6908FB7CE06E}"/>
                </a:ext>
              </a:extLst>
            </p:cNvPr>
            <p:cNvSpPr txBox="1"/>
            <p:nvPr/>
          </p:nvSpPr>
          <p:spPr>
            <a:xfrm>
              <a:off x="5300033" y="4046356"/>
              <a:ext cx="71763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KDSF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F86872F-2AC5-30B6-2A6D-AB50281A0CD0}"/>
                </a:ext>
              </a:extLst>
            </p:cNvPr>
            <p:cNvSpPr txBox="1"/>
            <p:nvPr/>
          </p:nvSpPr>
          <p:spPr>
            <a:xfrm>
              <a:off x="5300033" y="4676140"/>
              <a:ext cx="116904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OpenAIRE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C04BB57C-0445-AFEF-6EEE-174ABD8ACDC1}"/>
                </a:ext>
              </a:extLst>
            </p:cNvPr>
            <p:cNvSpPr txBox="1"/>
            <p:nvPr/>
          </p:nvSpPr>
          <p:spPr>
            <a:xfrm>
              <a:off x="5300033" y="5305924"/>
              <a:ext cx="250013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de-DE" dirty="0"/>
                <a:t>DSpace-CRIS-Umsetzung</a:t>
              </a:r>
            </a:p>
          </p:txBody>
        </p:sp>
      </p:grp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C6D2A4BD-CF69-8E35-C45C-9EA3E38E94EC}"/>
              </a:ext>
            </a:extLst>
          </p:cNvPr>
          <p:cNvCxnSpPr>
            <a:cxnSpLocks/>
            <a:stCxn id="11" idx="3"/>
            <a:endCxn id="24" idx="1"/>
          </p:cNvCxnSpPr>
          <p:nvPr/>
        </p:nvCxnSpPr>
        <p:spPr>
          <a:xfrm flipV="1">
            <a:off x="3244450" y="2114459"/>
            <a:ext cx="1065517" cy="11212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52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C241AE-654B-3948-2FC6-8BE1CE5F9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Links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5B841E7-64DF-A959-F0C2-DE0D2BCFE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Gesamtkonzept auf </a:t>
            </a:r>
            <a:r>
              <a:rPr lang="de-DE" dirty="0" err="1"/>
              <a:t>Zenodo</a:t>
            </a:r>
            <a:r>
              <a:rPr lang="de-DE" dirty="0"/>
              <a:t>: </a:t>
            </a:r>
            <a:r>
              <a:rPr lang="de-DE" dirty="0">
                <a:hlinkClick r:id="rId2"/>
              </a:rPr>
              <a:t>https://doi.org/10.5281/zenodo.7712657</a:t>
            </a:r>
            <a:r>
              <a:rPr lang="de-DE" dirty="0"/>
              <a:t>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Dokumentation KDSF: </a:t>
            </a:r>
            <a:r>
              <a:rPr lang="de-DE" dirty="0">
                <a:hlinkClick r:id="rId3"/>
              </a:rPr>
              <a:t>https://www.kerndatensatz-forschung.de/version1/Spezifikation_KDSF_v1_3.pdf</a:t>
            </a:r>
            <a:r>
              <a:rPr lang="de-DE" dirty="0"/>
              <a:t>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ER-Modell KDSF: </a:t>
            </a:r>
            <a:r>
              <a:rPr lang="de-DE" dirty="0">
                <a:hlinkClick r:id="rId4"/>
              </a:rPr>
              <a:t>https://kerndatensatz-forschung.de/version1/technisches_datenmodell/v_1_2/ER-Modell.html</a:t>
            </a:r>
            <a:r>
              <a:rPr lang="de-DE" dirty="0"/>
              <a:t>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OpenAIRE Guideline </a:t>
            </a:r>
            <a:r>
              <a:rPr lang="de-DE" dirty="0" err="1"/>
              <a:t>for</a:t>
            </a:r>
            <a:r>
              <a:rPr lang="de-DE" dirty="0"/>
              <a:t> CRIS Managers: </a:t>
            </a:r>
            <a:r>
              <a:rPr lang="de-DE" dirty="0">
                <a:hlinkClick r:id="rId5"/>
              </a:rPr>
              <a:t>https://openaire-guidelines-for-cris-managers.readthedocs.io/en/v1.1.1/</a:t>
            </a:r>
            <a:r>
              <a:rPr lang="de-DE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285404-3081-3578-43EB-20D01206F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FBD318-2AAD-D9ED-3EEB-18FDEA1BA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FIS-Datenmodell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4ADC34-44D6-C5F8-24C8-2FEFACA0A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4290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1693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5CE9C7A-5B8E-9C39-F2EF-237BFC304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Referent	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B58CB59-C242-6C09-AE31-53FC274E9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Yannick Paulsen</a:t>
            </a:r>
          </a:p>
          <a:p>
            <a:r>
              <a:rPr lang="de-DE" dirty="0"/>
              <a:t> B.A. Bibliotheks- und Informationswissenschaft</a:t>
            </a:r>
          </a:p>
          <a:p>
            <a:r>
              <a:rPr lang="de-DE" dirty="0"/>
              <a:t>Auseinandersetzung mit Universitätsbibliographien und Forschungsinformationssystemen</a:t>
            </a:r>
          </a:p>
          <a:p>
            <a:r>
              <a:rPr lang="de-DE" dirty="0"/>
              <a:t>bei The Library Code seit Frühling 2021</a:t>
            </a:r>
          </a:p>
          <a:p>
            <a:r>
              <a:rPr lang="de-DE" dirty="0"/>
              <a:t>Kerngebiete bei TLC: Metadatenschemata, Mappings, KDSF, OpenAIRE, </a:t>
            </a:r>
            <a:r>
              <a:rPr lang="de-DE" dirty="0" err="1"/>
              <a:t>xMetaDissPlus</a:t>
            </a:r>
            <a:r>
              <a:rPr lang="de-DE" dirty="0"/>
              <a:t>, entsprechende Konfigurationen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8A4CA96-D89A-B0E4-E9BF-030EC02ADF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26" t="11028" r="19242" b="6961"/>
          <a:stretch/>
        </p:blipFill>
        <p:spPr>
          <a:xfrm rot="16200000">
            <a:off x="6175048" y="554844"/>
            <a:ext cx="1620255" cy="1621514"/>
          </a:xfrm>
          <a:prstGeom prst="ellipse">
            <a:avLst/>
          </a:prstGeom>
        </p:spPr>
      </p:pic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C6DF054D-A1E8-C7CF-97FE-0239E20A1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71945ACB-FDD7-C6A5-1C34-4CE88C24A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7CED0775-18D3-C608-90ED-C2E5146EC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2</a:t>
            </a:fld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098B414-3125-D3F0-E42F-C6F429318051}"/>
              </a:ext>
            </a:extLst>
          </p:cNvPr>
          <p:cNvSpPr txBox="1"/>
          <p:nvPr/>
        </p:nvSpPr>
        <p:spPr>
          <a:xfrm>
            <a:off x="6108922" y="5694624"/>
            <a:ext cx="24064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hlinkClick r:id="rId3"/>
              </a:rPr>
              <a:t>https://orcid.org/0000-0003-2677-7056</a:t>
            </a:r>
            <a:r>
              <a:rPr lang="de-DE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5949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D2EBA2-E483-C64B-9F6C-1073633D2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Library Code GmbH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586928-29FA-D148-9221-86EAF9AEB1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Kerngeschäft: DSpace</a:t>
            </a:r>
          </a:p>
          <a:p>
            <a:r>
              <a:rPr lang="de-DE" dirty="0"/>
              <a:t>Gründung: 2017, Sitz in Berlin</a:t>
            </a:r>
          </a:p>
          <a:p>
            <a:r>
              <a:rPr lang="de-DE" dirty="0"/>
              <a:t>Inhabergeführtes Unternehmen</a:t>
            </a:r>
          </a:p>
          <a:p>
            <a:r>
              <a:rPr lang="de-DE" dirty="0"/>
              <a:t>als DSpace Certified Partner von der Community anerkannt</a:t>
            </a:r>
          </a:p>
          <a:p>
            <a:r>
              <a:rPr lang="de-DE" dirty="0"/>
              <a:t>aktive Mitarbeit in der Community:</a:t>
            </a:r>
          </a:p>
          <a:p>
            <a:pPr lvl="1"/>
            <a:r>
              <a:rPr lang="de-DE" dirty="0"/>
              <a:t>aktive Beiträge zur Entwicklung von DSpace</a:t>
            </a:r>
          </a:p>
          <a:p>
            <a:pPr lvl="1"/>
            <a:r>
              <a:rPr lang="de-DE" dirty="0"/>
              <a:t>zwei Teammitglieder sind Mitglied der DSpace </a:t>
            </a:r>
            <a:r>
              <a:rPr lang="de-DE" dirty="0" err="1"/>
              <a:t>Committer</a:t>
            </a:r>
            <a:r>
              <a:rPr lang="de-DE" dirty="0"/>
              <a:t> Group</a:t>
            </a:r>
          </a:p>
          <a:p>
            <a:pPr lvl="1"/>
            <a:r>
              <a:rPr lang="de-DE" dirty="0"/>
              <a:t>in der DSpace Steering und Leadership Group vertreten</a:t>
            </a:r>
          </a:p>
          <a:p>
            <a:pPr lvl="1"/>
            <a:r>
              <a:rPr lang="de-DE" dirty="0"/>
              <a:t>Organisation und Ausrichtung des jährlichen DSpace Anwendertreffens, der größten DSpace-Konferenz in Europa</a:t>
            </a:r>
          </a:p>
          <a:p>
            <a:r>
              <a:rPr lang="de-DE" dirty="0"/>
              <a:t>Open Source </a:t>
            </a:r>
            <a:r>
              <a:rPr lang="de-DE" dirty="0" err="1"/>
              <a:t>Policy</a:t>
            </a:r>
            <a:r>
              <a:rPr lang="de-DE" dirty="0"/>
              <a:t>: Entwickelten Quellcode stellen wir (wenn möglich) unter die DSpace Source Code BSD </a:t>
            </a:r>
            <a:r>
              <a:rPr lang="de-DE" dirty="0" err="1"/>
              <a:t>License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A55E366-5587-6643-979A-512AEC31F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CA99EE0-BCDA-F34B-9338-53408F2410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17518" y="1462266"/>
            <a:ext cx="2997832" cy="933576"/>
          </a:xfrm>
          <a:prstGeom prst="rect">
            <a:avLst/>
          </a:prstGeo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F3E1551-4589-5E4C-9CA7-A252473C2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39AD1EE-D892-A645-85B7-ED0A8DDFA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</p:spTree>
    <p:extLst>
      <p:ext uri="{BB962C8B-B14F-4D97-AF65-F5344CB8AC3E}">
        <p14:creationId xmlns:p14="http://schemas.microsoft.com/office/powerpoint/2010/main" val="295174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el 4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Library Code GmbH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3BB21-B4D0-974C-9A4C-BA91E4009B3D}" type="slidenum">
              <a:rPr lang="de-DE"/>
              <a:pPr/>
              <a:t>4</a:t>
            </a:fld>
            <a:endParaRPr lang="de-DE"/>
          </a:p>
        </p:txBody>
      </p:sp>
      <p:sp>
        <p:nvSpPr>
          <p:cNvPr id="36" name="Textfeld 35"/>
          <p:cNvSpPr txBox="1"/>
          <p:nvPr/>
        </p:nvSpPr>
        <p:spPr>
          <a:xfrm>
            <a:off x="457200" y="5627569"/>
            <a:ext cx="8229600" cy="369332"/>
          </a:xfrm>
          <a:prstGeom prst="rect">
            <a:avLst/>
          </a:prstGeom>
          <a:noFill/>
        </p:spPr>
        <p:txBody>
          <a:bodyPr wrap="square" rtlCol="0" anchor="ctr">
            <a:normAutofit lnSpcReduction="10000"/>
          </a:bodyPr>
          <a:lstStyle/>
          <a:p>
            <a:pPr algn="ctr"/>
            <a:r>
              <a:rPr lang="de-DE" sz="2000" dirty="0" err="1">
                <a:solidFill>
                  <a:srgbClr val="1A2431"/>
                </a:solidFill>
                <a:latin typeface="Source Sans Pro Light" panose="020B0403030403020204" pitchFamily="34" charset="77"/>
                <a:cs typeface="Source Sans Pro Semibold"/>
                <a:hlinkClick r:id="rId3"/>
              </a:rPr>
              <a:t>https://www.the-library-code.de</a:t>
            </a:r>
            <a:endParaRPr lang="de-DE" sz="2000" dirty="0">
              <a:solidFill>
                <a:srgbClr val="1A2431"/>
              </a:solidFill>
              <a:latin typeface="Source Sans Pro Light" panose="020B0403030403020204" pitchFamily="34" charset="77"/>
              <a:cs typeface="Source Sans Pro Semibold"/>
            </a:endParaRPr>
          </a:p>
        </p:txBody>
      </p: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6581E276-7700-F242-9191-600945B595C5}"/>
              </a:ext>
            </a:extLst>
          </p:cNvPr>
          <p:cNvGrpSpPr/>
          <p:nvPr/>
        </p:nvGrpSpPr>
        <p:grpSpPr>
          <a:xfrm>
            <a:off x="628650" y="1582068"/>
            <a:ext cx="7985484" cy="4067081"/>
            <a:chOff x="628650" y="1582068"/>
            <a:chExt cx="7985484" cy="4067081"/>
          </a:xfrm>
        </p:grpSpPr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4ACAC92F-A60C-F841-8E52-97F4DD99E99E}"/>
                </a:ext>
              </a:extLst>
            </p:cNvPr>
            <p:cNvGrpSpPr/>
            <p:nvPr/>
          </p:nvGrpSpPr>
          <p:grpSpPr>
            <a:xfrm>
              <a:off x="628650" y="1582068"/>
              <a:ext cx="7984860" cy="990000"/>
              <a:chOff x="628650" y="1582068"/>
              <a:chExt cx="7984860" cy="990000"/>
            </a:xfrm>
          </p:grpSpPr>
          <p:grpSp>
            <p:nvGrpSpPr>
              <p:cNvPr id="50" name="Gruppieren 49">
                <a:extLst>
                  <a:ext uri="{FF2B5EF4-FFF2-40B4-BE49-F238E27FC236}">
                    <a16:creationId xmlns:a16="http://schemas.microsoft.com/office/drawing/2014/main" id="{BB50980A-362E-B34A-81AA-6FA3C6C69586}"/>
                  </a:ext>
                </a:extLst>
              </p:cNvPr>
              <p:cNvGrpSpPr/>
              <p:nvPr/>
            </p:nvGrpSpPr>
            <p:grpSpPr>
              <a:xfrm>
                <a:off x="628650" y="1582068"/>
                <a:ext cx="2487113" cy="990000"/>
                <a:chOff x="628650" y="1582068"/>
                <a:chExt cx="2487113" cy="990000"/>
              </a:xfrm>
            </p:grpSpPr>
            <p:pic>
              <p:nvPicPr>
                <p:cNvPr id="8" name="Bild 7" descr="target.png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28650" y="1582068"/>
                  <a:ext cx="990000" cy="990000"/>
                </a:xfrm>
                <a:prstGeom prst="rect">
                  <a:avLst/>
                </a:prstGeom>
              </p:spPr>
            </p:pic>
            <p:sp>
              <p:nvSpPr>
                <p:cNvPr id="9" name="Textfeld 8"/>
                <p:cNvSpPr txBox="1"/>
                <p:nvPr/>
              </p:nvSpPr>
              <p:spPr>
                <a:xfrm>
                  <a:off x="1670275" y="1877013"/>
                  <a:ext cx="144548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Beratung</a:t>
                  </a:r>
                </a:p>
              </p:txBody>
            </p:sp>
          </p:grpSp>
          <p:grpSp>
            <p:nvGrpSpPr>
              <p:cNvPr id="51" name="Gruppieren 50">
                <a:extLst>
                  <a:ext uri="{FF2B5EF4-FFF2-40B4-BE49-F238E27FC236}">
                    <a16:creationId xmlns:a16="http://schemas.microsoft.com/office/drawing/2014/main" id="{00A57787-CB1F-5540-A19F-5C53608A6770}"/>
                  </a:ext>
                </a:extLst>
              </p:cNvPr>
              <p:cNvGrpSpPr/>
              <p:nvPr/>
            </p:nvGrpSpPr>
            <p:grpSpPr>
              <a:xfrm>
                <a:off x="3283394" y="1582068"/>
                <a:ext cx="2487113" cy="990000"/>
                <a:chOff x="3283394" y="1582068"/>
                <a:chExt cx="2487113" cy="990000"/>
              </a:xfrm>
            </p:grpSpPr>
            <p:pic>
              <p:nvPicPr>
                <p:cNvPr id="11" name="Bild 10" descr="delivery.png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283394" y="1582068"/>
                  <a:ext cx="990000" cy="990000"/>
                </a:xfrm>
                <a:prstGeom prst="rect">
                  <a:avLst/>
                </a:prstGeom>
              </p:spPr>
            </p:pic>
            <p:sp>
              <p:nvSpPr>
                <p:cNvPr id="12" name="Textfeld 11"/>
                <p:cNvSpPr txBox="1"/>
                <p:nvPr/>
              </p:nvSpPr>
              <p:spPr>
                <a:xfrm>
                  <a:off x="4325019" y="1877013"/>
                  <a:ext cx="144548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Installation</a:t>
                  </a:r>
                </a:p>
              </p:txBody>
            </p:sp>
          </p:grpSp>
          <p:grpSp>
            <p:nvGrpSpPr>
              <p:cNvPr id="52" name="Gruppieren 51">
                <a:extLst>
                  <a:ext uri="{FF2B5EF4-FFF2-40B4-BE49-F238E27FC236}">
                    <a16:creationId xmlns:a16="http://schemas.microsoft.com/office/drawing/2014/main" id="{2885012C-1D75-A444-869D-DB3ED8F9367D}"/>
                  </a:ext>
                </a:extLst>
              </p:cNvPr>
              <p:cNvGrpSpPr/>
              <p:nvPr/>
            </p:nvGrpSpPr>
            <p:grpSpPr>
              <a:xfrm>
                <a:off x="5938138" y="1582068"/>
                <a:ext cx="2675372" cy="990000"/>
                <a:chOff x="5938138" y="1582068"/>
                <a:chExt cx="2675372" cy="990000"/>
              </a:xfrm>
            </p:grpSpPr>
            <p:pic>
              <p:nvPicPr>
                <p:cNvPr id="14" name="Bild 13" descr="pencil-rockets.png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938138" y="1582068"/>
                  <a:ext cx="990000" cy="990000"/>
                </a:xfrm>
                <a:prstGeom prst="rect">
                  <a:avLst/>
                </a:prstGeom>
              </p:spPr>
            </p:pic>
            <p:sp>
              <p:nvSpPr>
                <p:cNvPr id="15" name="Textfeld 14"/>
                <p:cNvSpPr txBox="1"/>
                <p:nvPr/>
              </p:nvSpPr>
              <p:spPr>
                <a:xfrm>
                  <a:off x="6979140" y="1877013"/>
                  <a:ext cx="163437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Anpassungen</a:t>
                  </a:r>
                </a:p>
              </p:txBody>
            </p:sp>
          </p:grpSp>
        </p:grp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624F75F7-FECB-B44C-859A-A8CD1C0F77BF}"/>
                </a:ext>
              </a:extLst>
            </p:cNvPr>
            <p:cNvGrpSpPr/>
            <p:nvPr/>
          </p:nvGrpSpPr>
          <p:grpSpPr>
            <a:xfrm>
              <a:off x="628650" y="4393335"/>
              <a:ext cx="7409233" cy="1255814"/>
              <a:chOff x="628650" y="4393335"/>
              <a:chExt cx="7409233" cy="1255814"/>
            </a:xfrm>
          </p:grpSpPr>
          <p:grpSp>
            <p:nvGrpSpPr>
              <p:cNvPr id="44" name="Gruppieren 43">
                <a:extLst>
                  <a:ext uri="{FF2B5EF4-FFF2-40B4-BE49-F238E27FC236}">
                    <a16:creationId xmlns:a16="http://schemas.microsoft.com/office/drawing/2014/main" id="{0C41EED9-310F-3D49-B894-D01D1E63BEFF}"/>
                  </a:ext>
                </a:extLst>
              </p:cNvPr>
              <p:cNvGrpSpPr/>
              <p:nvPr/>
            </p:nvGrpSpPr>
            <p:grpSpPr>
              <a:xfrm>
                <a:off x="3291942" y="4526242"/>
                <a:ext cx="2675995" cy="990000"/>
                <a:chOff x="3291942" y="4526242"/>
                <a:chExt cx="2675995" cy="990000"/>
              </a:xfrm>
            </p:grpSpPr>
            <p:pic>
              <p:nvPicPr>
                <p:cNvPr id="20" name="Bild 19" descr="contract.png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291942" y="4526242"/>
                  <a:ext cx="990000" cy="990000"/>
                </a:xfrm>
                <a:prstGeom prst="rect">
                  <a:avLst/>
                </a:prstGeom>
              </p:spPr>
            </p:pic>
            <p:sp>
              <p:nvSpPr>
                <p:cNvPr id="21" name="Textfeld 20"/>
                <p:cNvSpPr txBox="1"/>
                <p:nvPr/>
              </p:nvSpPr>
              <p:spPr>
                <a:xfrm>
                  <a:off x="4333567" y="4821187"/>
                  <a:ext cx="163437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Schulung</a:t>
                  </a:r>
                </a:p>
              </p:txBody>
            </p:sp>
          </p:grpSp>
          <p:grpSp>
            <p:nvGrpSpPr>
              <p:cNvPr id="45" name="Gruppieren 44">
                <a:extLst>
                  <a:ext uri="{FF2B5EF4-FFF2-40B4-BE49-F238E27FC236}">
                    <a16:creationId xmlns:a16="http://schemas.microsoft.com/office/drawing/2014/main" id="{2C537790-86D1-9F4F-905A-E62767BEB6A0}"/>
                  </a:ext>
                </a:extLst>
              </p:cNvPr>
              <p:cNvGrpSpPr/>
              <p:nvPr/>
            </p:nvGrpSpPr>
            <p:grpSpPr>
              <a:xfrm>
                <a:off x="628650" y="4517242"/>
                <a:ext cx="2688720" cy="1008000"/>
                <a:chOff x="628650" y="4517242"/>
                <a:chExt cx="2688720" cy="1008000"/>
              </a:xfrm>
            </p:grpSpPr>
            <p:pic>
              <p:nvPicPr>
                <p:cNvPr id="23" name="Bild 22" descr="Cabin.png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28650" y="4517242"/>
                  <a:ext cx="1008000" cy="1008000"/>
                </a:xfrm>
                <a:prstGeom prst="rect">
                  <a:avLst/>
                </a:prstGeom>
              </p:spPr>
            </p:pic>
            <p:sp>
              <p:nvSpPr>
                <p:cNvPr id="24" name="Textfeld 23"/>
                <p:cNvSpPr txBox="1"/>
                <p:nvPr/>
              </p:nvSpPr>
              <p:spPr>
                <a:xfrm>
                  <a:off x="1683000" y="4821187"/>
                  <a:ext cx="163437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2000" dirty="0" err="1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Hosting</a:t>
                  </a:r>
                  <a:endParaRPr lang="de-DE" sz="2000" dirty="0">
                    <a:solidFill>
                      <a:srgbClr val="1A2431"/>
                    </a:solidFill>
                    <a:latin typeface="Source Sans Pro Light" panose="020B0403030403020204" pitchFamily="34" charset="77"/>
                    <a:cs typeface="Source Sans Pro Semibold"/>
                  </a:endParaRPr>
                </a:p>
              </p:txBody>
            </p:sp>
          </p:grpSp>
          <p:grpSp>
            <p:nvGrpSpPr>
              <p:cNvPr id="43" name="Gruppieren 42">
                <a:extLst>
                  <a:ext uri="{FF2B5EF4-FFF2-40B4-BE49-F238E27FC236}">
                    <a16:creationId xmlns:a16="http://schemas.microsoft.com/office/drawing/2014/main" id="{E046C7C0-184C-D84E-9B31-BC84F0FB51FE}"/>
                  </a:ext>
                </a:extLst>
              </p:cNvPr>
              <p:cNvGrpSpPr/>
              <p:nvPr/>
            </p:nvGrpSpPr>
            <p:grpSpPr>
              <a:xfrm>
                <a:off x="5938139" y="4393335"/>
                <a:ext cx="2099744" cy="1255814"/>
                <a:chOff x="5938139" y="4393335"/>
                <a:chExt cx="2099744" cy="1255814"/>
              </a:xfrm>
            </p:grpSpPr>
            <p:sp>
              <p:nvSpPr>
                <p:cNvPr id="18" name="Textfeld 17"/>
                <p:cNvSpPr txBox="1"/>
                <p:nvPr/>
              </p:nvSpPr>
              <p:spPr>
                <a:xfrm>
                  <a:off x="6974771" y="4513411"/>
                  <a:ext cx="1063112" cy="1015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Certified</a:t>
                  </a:r>
                  <a:b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</a:br>
                  <a: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DSpace</a:t>
                  </a:r>
                  <a:b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</a:br>
                  <a: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Partner</a:t>
                  </a:r>
                </a:p>
              </p:txBody>
            </p:sp>
            <p:pic>
              <p:nvPicPr>
                <p:cNvPr id="3" name="Grafik 2" descr="Certified DSpace Partner Logo">
                  <a:extLst>
                    <a:ext uri="{FF2B5EF4-FFF2-40B4-BE49-F238E27FC236}">
                      <a16:creationId xmlns:a16="http://schemas.microsoft.com/office/drawing/2014/main" id="{35C3F03E-47DF-7047-86DB-6567B9A0EA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938139" y="4393335"/>
                  <a:ext cx="1007489" cy="125581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D9DBE98E-3BF5-504D-B850-CB222BDF073A}"/>
                </a:ext>
              </a:extLst>
            </p:cNvPr>
            <p:cNvGrpSpPr/>
            <p:nvPr/>
          </p:nvGrpSpPr>
          <p:grpSpPr>
            <a:xfrm>
              <a:off x="628650" y="2835700"/>
              <a:ext cx="7985484" cy="1284270"/>
              <a:chOff x="628650" y="2835700"/>
              <a:chExt cx="7985484" cy="1284270"/>
            </a:xfrm>
          </p:grpSpPr>
          <p:grpSp>
            <p:nvGrpSpPr>
              <p:cNvPr id="47" name="Gruppieren 46">
                <a:extLst>
                  <a:ext uri="{FF2B5EF4-FFF2-40B4-BE49-F238E27FC236}">
                    <a16:creationId xmlns:a16="http://schemas.microsoft.com/office/drawing/2014/main" id="{75D2E51B-B839-D642-A7BF-6A0AA62A49A5}"/>
                  </a:ext>
                </a:extLst>
              </p:cNvPr>
              <p:cNvGrpSpPr/>
              <p:nvPr/>
            </p:nvGrpSpPr>
            <p:grpSpPr>
              <a:xfrm>
                <a:off x="628650" y="2987701"/>
                <a:ext cx="2675995" cy="990000"/>
                <a:chOff x="628650" y="2987701"/>
                <a:chExt cx="2675995" cy="990000"/>
              </a:xfrm>
            </p:grpSpPr>
            <p:pic>
              <p:nvPicPr>
                <p:cNvPr id="27" name="Bild 26" descr="strategy.png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28650" y="2987701"/>
                  <a:ext cx="990000" cy="990000"/>
                </a:xfrm>
                <a:prstGeom prst="rect">
                  <a:avLst/>
                </a:prstGeom>
              </p:spPr>
            </p:pic>
            <p:sp>
              <p:nvSpPr>
                <p:cNvPr id="28" name="Textfeld 27"/>
                <p:cNvSpPr txBox="1"/>
                <p:nvPr/>
              </p:nvSpPr>
              <p:spPr>
                <a:xfrm>
                  <a:off x="1670275" y="3128758"/>
                  <a:ext cx="163437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Software-</a:t>
                  </a:r>
                  <a:b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</a:br>
                  <a:r>
                    <a:rPr lang="de-DE" sz="2000" dirty="0" err="1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entwicklung</a:t>
                  </a:r>
                  <a:endParaRPr lang="de-DE" sz="2000" dirty="0">
                    <a:solidFill>
                      <a:srgbClr val="1A2431"/>
                    </a:solidFill>
                    <a:latin typeface="Source Sans Pro Light" panose="020B0403030403020204" pitchFamily="34" charset="77"/>
                    <a:cs typeface="Source Sans Pro Semibold"/>
                  </a:endParaRPr>
                </a:p>
              </p:txBody>
            </p:sp>
          </p:grpSp>
          <p:grpSp>
            <p:nvGrpSpPr>
              <p:cNvPr id="48" name="Gruppieren 47">
                <a:extLst>
                  <a:ext uri="{FF2B5EF4-FFF2-40B4-BE49-F238E27FC236}">
                    <a16:creationId xmlns:a16="http://schemas.microsoft.com/office/drawing/2014/main" id="{062791FD-4B51-C949-BACC-5B52A2297A50}"/>
                  </a:ext>
                </a:extLst>
              </p:cNvPr>
              <p:cNvGrpSpPr/>
              <p:nvPr/>
            </p:nvGrpSpPr>
            <p:grpSpPr>
              <a:xfrm>
                <a:off x="5938139" y="2987701"/>
                <a:ext cx="2675995" cy="990000"/>
                <a:chOff x="5938139" y="2987701"/>
                <a:chExt cx="2675995" cy="990000"/>
              </a:xfrm>
            </p:grpSpPr>
            <p:pic>
              <p:nvPicPr>
                <p:cNvPr id="30" name="Bild 29" descr="partnership.png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938139" y="2987701"/>
                  <a:ext cx="990000" cy="990000"/>
                </a:xfrm>
                <a:prstGeom prst="rect">
                  <a:avLst/>
                </a:prstGeom>
              </p:spPr>
            </p:pic>
            <p:sp>
              <p:nvSpPr>
                <p:cNvPr id="31" name="Textfeld 30"/>
                <p:cNvSpPr txBox="1"/>
                <p:nvPr/>
              </p:nvSpPr>
              <p:spPr>
                <a:xfrm>
                  <a:off x="6979764" y="3128758"/>
                  <a:ext cx="1634370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Support &amp;</a:t>
                  </a:r>
                  <a:b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</a:br>
                  <a:r>
                    <a:rPr lang="de-DE" sz="2000" dirty="0">
                      <a:solidFill>
                        <a:srgbClr val="1A2431"/>
                      </a:solidFill>
                      <a:latin typeface="Source Sans Pro Light" panose="020B0403030403020204" pitchFamily="34" charset="77"/>
                      <a:cs typeface="Source Sans Pro Semibold"/>
                    </a:rPr>
                    <a:t>Wartung</a:t>
                  </a:r>
                </a:p>
              </p:txBody>
            </p:sp>
          </p:grpSp>
          <p:pic>
            <p:nvPicPr>
              <p:cNvPr id="66" name="Grafik 65">
                <a:extLst>
                  <a:ext uri="{FF2B5EF4-FFF2-40B4-BE49-F238E27FC236}">
                    <a16:creationId xmlns:a16="http://schemas.microsoft.com/office/drawing/2014/main" id="{6422B442-F84B-5F48-A441-F4DBBF8DBA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3503488" y="2835700"/>
                <a:ext cx="1787704" cy="128427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097866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2C9BCC-775D-CADA-A084-CD457D0ED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Gegenüberstellung KDSF + OpenAIRE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F20B767-7CFE-D412-6679-9EFE3E9108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anchor="ctr"/>
          <a:lstStyle/>
          <a:p>
            <a:r>
              <a:rPr lang="de-DE" dirty="0"/>
              <a:t>OpenAIRE Guidelines </a:t>
            </a:r>
            <a:r>
              <a:rPr lang="de-DE" dirty="0" err="1"/>
              <a:t>for</a:t>
            </a:r>
            <a:r>
              <a:rPr lang="de-DE" dirty="0"/>
              <a:t> CRIS Managers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C8630D8-BE9E-0C8C-7068-16F01EB64D4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sz="1800" dirty="0"/>
              <a:t>Person</a:t>
            </a:r>
          </a:p>
          <a:p>
            <a:r>
              <a:rPr lang="de-DE" sz="1800" dirty="0"/>
              <a:t>Publication</a:t>
            </a:r>
          </a:p>
          <a:p>
            <a:r>
              <a:rPr lang="de-DE" sz="1800" dirty="0"/>
              <a:t>Product</a:t>
            </a:r>
          </a:p>
          <a:p>
            <a:r>
              <a:rPr lang="de-DE" sz="1800" dirty="0"/>
              <a:t>Project</a:t>
            </a:r>
          </a:p>
          <a:p>
            <a:r>
              <a:rPr lang="de-DE" sz="1800" dirty="0"/>
              <a:t>Patent</a:t>
            </a:r>
          </a:p>
          <a:p>
            <a:r>
              <a:rPr lang="de-DE" sz="1800" dirty="0"/>
              <a:t>Funding</a:t>
            </a:r>
          </a:p>
          <a:p>
            <a:r>
              <a:rPr lang="de-DE" sz="1800" dirty="0"/>
              <a:t>Event</a:t>
            </a:r>
          </a:p>
          <a:p>
            <a:r>
              <a:rPr lang="de-DE" sz="1800" dirty="0"/>
              <a:t>Equipment</a:t>
            </a:r>
          </a:p>
          <a:p>
            <a:r>
              <a:rPr lang="de-DE" sz="1800" dirty="0"/>
              <a:t>Organization Unit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3D4FED-F7F2-5AAF-FA65-E961C93E2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5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E698BE-94A5-058F-640C-2FB971D7F9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r>
              <a:rPr lang="de-DE" dirty="0"/>
              <a:t>Kerndatensatz Forschung v1.3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059721-A500-9F44-F43B-88CBA2E67A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sz="1800" dirty="0"/>
              <a:t>Person (</a:t>
            </a:r>
            <a:r>
              <a:rPr lang="de-DE" sz="1800" dirty="0" err="1"/>
              <a:t>Beschäftigte:r</a:t>
            </a:r>
            <a:r>
              <a:rPr lang="de-DE" sz="1800" dirty="0"/>
              <a:t>, </a:t>
            </a:r>
            <a:r>
              <a:rPr lang="de-DE" sz="1800" dirty="0" err="1"/>
              <a:t>Doktorand:in</a:t>
            </a:r>
            <a:r>
              <a:rPr lang="de-DE" sz="1800" dirty="0"/>
              <a:t>, </a:t>
            </a:r>
            <a:r>
              <a:rPr lang="de-DE" sz="1800" dirty="0" err="1"/>
              <a:t>Habilitand:in</a:t>
            </a:r>
            <a:r>
              <a:rPr lang="de-DE" sz="1800" dirty="0"/>
              <a:t>)</a:t>
            </a:r>
          </a:p>
          <a:p>
            <a:r>
              <a:rPr lang="de-DE" sz="1800" dirty="0"/>
              <a:t>Publikation</a:t>
            </a:r>
          </a:p>
          <a:p>
            <a:r>
              <a:rPr lang="de-DE" sz="1800" dirty="0"/>
              <a:t>Drittmittelprojekt</a:t>
            </a:r>
          </a:p>
          <a:p>
            <a:r>
              <a:rPr lang="de-DE" sz="1800" dirty="0"/>
              <a:t>Patent</a:t>
            </a:r>
          </a:p>
          <a:p>
            <a:r>
              <a:rPr lang="de-DE" sz="1800" dirty="0"/>
              <a:t>Forschungsinfrastruktur</a:t>
            </a:r>
          </a:p>
          <a:p>
            <a:r>
              <a:rPr lang="de-DE" sz="1800" dirty="0"/>
              <a:t>Strukturiertes Promotionsprogramm</a:t>
            </a:r>
          </a:p>
          <a:p>
            <a:r>
              <a:rPr lang="de-DE" sz="1800" dirty="0"/>
              <a:t>Ausgründung</a:t>
            </a:r>
          </a:p>
          <a:p>
            <a:r>
              <a:rPr lang="de-DE" sz="1800" dirty="0"/>
              <a:t>(Organisationseinheit)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CAFA6822-B3AC-F30F-CFB0-F88080341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7E0184A3-9AE0-78F1-C5F1-44C3154DD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FIS-Datenmodell</a:t>
            </a:r>
          </a:p>
        </p:txBody>
      </p:sp>
    </p:spTree>
    <p:extLst>
      <p:ext uri="{BB962C8B-B14F-4D97-AF65-F5344CB8AC3E}">
        <p14:creationId xmlns:p14="http://schemas.microsoft.com/office/powerpoint/2010/main" val="565262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6470FE-2036-6B30-3B16-BEE6EA9E9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Personen im KDSF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EE8F182A-FD51-3EB4-98F6-954A64CBC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976098"/>
            <a:ext cx="7886700" cy="1972441"/>
          </a:xfrm>
        </p:spPr>
        <p:txBody>
          <a:bodyPr/>
          <a:lstStyle/>
          <a:p>
            <a:r>
              <a:rPr lang="de-DE" dirty="0"/>
              <a:t>in DSpace-CRIS gibt es keine Sub-Entitäten</a:t>
            </a:r>
          </a:p>
          <a:p>
            <a:r>
              <a:rPr lang="de-DE" dirty="0"/>
              <a:t>redundante Personenprofile machen keinen Sinn</a:t>
            </a:r>
          </a:p>
          <a:p>
            <a:r>
              <a:rPr lang="de-DE" dirty="0"/>
              <a:t>mehrfach auftretende gebundene Informationen brauchen eigene Entitäten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800D05-236E-DEFD-371B-EB51CF156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897E278-E678-06DB-9974-49FB14DD4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D4B4DF2-EE5F-A2BB-CFB9-B8869EFEE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6</a:t>
            </a:fld>
            <a:endParaRPr lang="de-DE"/>
          </a:p>
        </p:txBody>
      </p:sp>
      <p:pic>
        <p:nvPicPr>
          <p:cNvPr id="7" name="Kamera 6">
            <a:extLst>
              <a:ext uri="{FF2B5EF4-FFF2-40B4-BE49-F238E27FC236}">
                <a16:creationId xmlns:a16="http://schemas.microsoft.com/office/drawing/2014/main" id="{411C66D3-AB5F-DBF4-060C-A8EAF5A79F19}"/>
              </a:ext>
            </a:extLst>
          </p:cNvPr>
          <p:cNvPicPr>
            <a:picLocks noChangeAspect="1"/>
            <a:extLst>
              <a:ext uri="{51228E76-BA90-4043-B771-695A4F85340A}">
                <alf:liveFeedProps xmlns:alf="http://schemas.microsoft.com/office/drawing/2021/livefeed"/>
              </a:ext>
            </a:extLst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04304" y="4718304"/>
            <a:ext cx="0" cy="0"/>
          </a:xfrm>
          <a:prstGeom prst="ellipse">
            <a:avLst/>
          </a:prstGeom>
        </p:spPr>
      </p:pic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785BBEAB-8A78-0A0F-4264-030B48E995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9047570"/>
              </p:ext>
            </p:extLst>
          </p:nvPr>
        </p:nvGraphicFramePr>
        <p:xfrm>
          <a:off x="1524000" y="1397000"/>
          <a:ext cx="6096000" cy="2712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817830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475652-2CE9-E36D-C67E-25C57A304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Umsetzung in DSpace-CRIS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6D8792-ACDF-F2EF-E0C9-3CC9F702F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C0D476-F78C-5F41-2A79-B8C1B59BF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1555363-3699-E4B7-5A09-C63E3E315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7</a:t>
            </a:fld>
            <a:endParaRPr lang="de-DE"/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819AFDCE-14CE-15F7-CBF1-6AE5F64852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919431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7B71CB20-F18B-0EF3-A00C-17EA13FB9EAB}"/>
              </a:ext>
            </a:extLst>
          </p:cNvPr>
          <p:cNvSpPr txBox="1"/>
          <p:nvPr/>
        </p:nvSpPr>
        <p:spPr>
          <a:xfrm>
            <a:off x="628650" y="5759706"/>
            <a:ext cx="206979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" dirty="0">
                <a:hlinkClick r:id="rId7"/>
              </a:rPr>
              <a:t>https://www.iconshock.com/freeicons/person-circle-outline</a:t>
            </a:r>
            <a:r>
              <a:rPr lang="de-DE" sz="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5771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B8A92B-BF12-E0CB-3009-11F95EB1B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Verknüpfungen der Personenentität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5CA7DA-EBCC-F7C8-894D-091233CA3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C2D1AC-30A4-E88E-804E-AEBC094E1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7415D1-CCC9-72CB-CC4B-6C818A133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8</a:t>
            </a:fld>
            <a:endParaRPr lang="de-DE"/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276599F9-BC19-A907-3282-FF3609A321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2121537"/>
              </p:ext>
            </p:extLst>
          </p:nvPr>
        </p:nvGraphicFramePr>
        <p:xfrm>
          <a:off x="1524000" y="163330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7788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101536-49CD-1DC9-4DB6-6A41EBDA0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Vererbung und Aggregation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44AF93A7-7E2D-8E60-EEFD-28D483946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3980984"/>
            <a:ext cx="7886700" cy="1335087"/>
          </a:xfrm>
        </p:spPr>
        <p:txBody>
          <a:bodyPr/>
          <a:lstStyle/>
          <a:p>
            <a:r>
              <a:rPr lang="de-DE" sz="1800" dirty="0"/>
              <a:t>Prozentangaben innerhalb einer Entität können über „</a:t>
            </a:r>
            <a:r>
              <a:rPr lang="de-DE" sz="1800" dirty="0" err="1"/>
              <a:t>Nested</a:t>
            </a:r>
            <a:r>
              <a:rPr lang="de-DE" sz="1800" dirty="0"/>
              <a:t> </a:t>
            </a:r>
            <a:r>
              <a:rPr lang="de-DE" sz="1800" dirty="0" err="1"/>
              <a:t>Metadata</a:t>
            </a:r>
            <a:r>
              <a:rPr lang="de-DE" sz="1800" dirty="0"/>
              <a:t>“ gespeichert werden</a:t>
            </a:r>
          </a:p>
          <a:p>
            <a:r>
              <a:rPr lang="de-DE" sz="1800" dirty="0"/>
              <a:t>Beziehungen zwischen Entitäten können in DSpace-CRIS eigene Metadatenfelder speichern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B780B0-9482-3CAD-A5BC-679058667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23.03.2023 | DSpace-Praxistreffen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5479E2-A136-8016-C205-864037E31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FIS-Datenmodell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F97447-3FD7-1C15-2A6C-2329BC3FB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8BEE5-0E20-A24B-9984-31699AA7708F}" type="slidenum">
              <a:rPr lang="de-DE" smtClean="0"/>
              <a:t>9</a:t>
            </a:fld>
            <a:endParaRPr lang="de-DE"/>
          </a:p>
        </p:txBody>
      </p:sp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7557DD5A-C7CC-8FC4-5605-6F3886FF6A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2715116"/>
              </p:ext>
            </p:extLst>
          </p:nvPr>
        </p:nvGraphicFramePr>
        <p:xfrm>
          <a:off x="1806498" y="1397000"/>
          <a:ext cx="5609063" cy="2815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E53D2A04-0643-B743-9227-DC1D50793E48}"/>
              </a:ext>
            </a:extLst>
          </p:cNvPr>
          <p:cNvSpPr txBox="1"/>
          <p:nvPr/>
        </p:nvSpPr>
        <p:spPr>
          <a:xfrm>
            <a:off x="4501110" y="5717707"/>
            <a:ext cx="40142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>
                <a:hlinkClick r:id="rId7"/>
              </a:rPr>
              <a:t>https://wiki.lyrasis.org/display/DSPACECRIS/Nested+metadata+in+DSpace+items</a:t>
            </a:r>
            <a:r>
              <a:rPr lang="de-DE" sz="9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8625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 Library Code" id="{8E04578F-CB41-544D-B1E1-CBA866E54CA2}" vid="{4F52336A-E5A6-2B4F-970F-CFDE62D18AB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611</Words>
  <Application>Microsoft Macintosh PowerPoint</Application>
  <PresentationFormat>Bildschirmpräsentation (4:3)</PresentationFormat>
  <Paragraphs>213</Paragraphs>
  <Slides>17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4" baseType="lpstr">
      <vt:lpstr>Arial</vt:lpstr>
      <vt:lpstr>Calibri</vt:lpstr>
      <vt:lpstr>Source Sans Pro</vt:lpstr>
      <vt:lpstr>Source Sans Pro Light</vt:lpstr>
      <vt:lpstr>Source Sans Pro SemiBold</vt:lpstr>
      <vt:lpstr>Symbol</vt:lpstr>
      <vt:lpstr>Office</vt:lpstr>
      <vt:lpstr>FIS-Datenmodell in  DSpace-CRIS</vt:lpstr>
      <vt:lpstr>Referent </vt:lpstr>
      <vt:lpstr>The Library Code GmbH</vt:lpstr>
      <vt:lpstr>The Library Code GmbH</vt:lpstr>
      <vt:lpstr>Gegenüberstellung KDSF + OpenAIRE</vt:lpstr>
      <vt:lpstr>Personen im KDSF</vt:lpstr>
      <vt:lpstr>Umsetzung in DSpace-CRIS</vt:lpstr>
      <vt:lpstr>Verknüpfungen der Personenentität</vt:lpstr>
      <vt:lpstr>Vererbung und Aggregation</vt:lpstr>
      <vt:lpstr>Gegenüberstellung KDSF + OpenAIRE</vt:lpstr>
      <vt:lpstr>Entitätenmapping</vt:lpstr>
      <vt:lpstr>Entitätenmapping</vt:lpstr>
      <vt:lpstr>Entitätenmapping</vt:lpstr>
      <vt:lpstr>Entitätenmapping</vt:lpstr>
      <vt:lpstr>Entitätenmapping</vt:lpstr>
      <vt:lpstr>Links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FIS-Datenmodell in DSpace-CRIS</dc:title>
  <dc:subject/>
  <dc:creator>Yannick Paulsen</dc:creator>
  <cp:keywords/>
  <dc:description/>
  <cp:lastModifiedBy>Yannick Paulsen</cp:lastModifiedBy>
  <cp:revision>23</cp:revision>
  <dcterms:created xsi:type="dcterms:W3CDTF">2023-02-23T08:40:44Z</dcterms:created>
  <dcterms:modified xsi:type="dcterms:W3CDTF">2023-03-27T07:03:42Z</dcterms:modified>
  <cp:category/>
</cp:coreProperties>
</file>